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8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303" r:id="rId3"/>
    <p:sldId id="270" r:id="rId4"/>
    <p:sldId id="420" r:id="rId5"/>
    <p:sldId id="421" r:id="rId6"/>
    <p:sldId id="418" r:id="rId7"/>
    <p:sldId id="419" r:id="rId8"/>
    <p:sldId id="422" r:id="rId9"/>
    <p:sldId id="423" r:id="rId10"/>
    <p:sldId id="424" r:id="rId11"/>
    <p:sldId id="425" r:id="rId12"/>
    <p:sldId id="426" r:id="rId13"/>
    <p:sldId id="428" r:id="rId14"/>
    <p:sldId id="429" r:id="rId15"/>
    <p:sldId id="430" r:id="rId16"/>
    <p:sldId id="431" r:id="rId17"/>
    <p:sldId id="432" r:id="rId18"/>
    <p:sldId id="433" r:id="rId19"/>
    <p:sldId id="442" r:id="rId20"/>
    <p:sldId id="443" r:id="rId21"/>
    <p:sldId id="434" r:id="rId22"/>
    <p:sldId id="444" r:id="rId23"/>
    <p:sldId id="435" r:id="rId24"/>
    <p:sldId id="436" r:id="rId25"/>
    <p:sldId id="437" r:id="rId26"/>
    <p:sldId id="438" r:id="rId27"/>
    <p:sldId id="439" r:id="rId28"/>
    <p:sldId id="440" r:id="rId29"/>
    <p:sldId id="441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46"/>
    <a:srgbClr val="CEC393"/>
    <a:srgbClr val="9CCB3B"/>
    <a:srgbClr val="BB17AB"/>
    <a:srgbClr val="E4F1ED"/>
    <a:srgbClr val="FFFFFF"/>
    <a:srgbClr val="F0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1" autoAdjust="0"/>
    <p:restoredTop sz="95906" autoAdjust="0"/>
  </p:normalViewPr>
  <p:slideViewPr>
    <p:cSldViewPr snapToGrid="0">
      <p:cViewPr varScale="1">
        <p:scale>
          <a:sx n="80" d="100"/>
          <a:sy n="80" d="100"/>
        </p:scale>
        <p:origin x="51" y="19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19B-F475-480E-B538-5B8C43560A8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2A14-DC5F-4CFD-B1CC-C39BFA668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9T13:30:01.40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6199E59-20B6-46B4-971F-0DF46E8CA333}" emma:medium="tactile" emma:mode="ink">
          <msink:context xmlns:msink="http://schemas.microsoft.com/ink/2010/main" type="writingRegion" rotatedBoundingBox="11541,9618 27495,1855 31676,10448 15722,18211"/>
        </emma:interpretation>
      </emma:emma>
    </inkml:annotationXML>
    <inkml:traceGroup>
      <inkml:annotationXML>
        <emma:emma xmlns:emma="http://www.w3.org/2003/04/emma" version="1.0">
          <emma:interpretation id="{7DED664D-5027-48AE-AF63-C7D08940CC31}" emma:medium="tactile" emma:mode="ink">
            <msink:context xmlns:msink="http://schemas.microsoft.com/ink/2010/main" type="paragraph" rotatedBoundingBox="13580,10667 28298,3505 29316,5599 14599,127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CC14F-5CF7-4364-A0B2-1820610AFA34}" emma:medium="tactile" emma:mode="ink">
              <msink:context xmlns:msink="http://schemas.microsoft.com/ink/2010/main" type="line" rotatedBoundingBox="13580,10667 28298,3505 29316,5599 14599,12761"/>
            </emma:interpretation>
          </emma:emma>
        </inkml:annotationXML>
        <inkml:traceGroup>
          <inkml:annotationXML>
            <emma:emma xmlns:emma="http://www.w3.org/2003/04/emma" version="1.0">
              <emma:interpretation id="{5AC48790-5943-48B3-8612-B90CC110A1AB}" emma:medium="tactile" emma:mode="ink">
                <msink:context xmlns:msink="http://schemas.microsoft.com/ink/2010/main" type="inkWord" rotatedBoundingBox="13634,10778 19829,7763 20640,9430 14445,12445"/>
              </emma:interpretation>
              <emma:one-of disjunction-type="recognition" id="oneOf0">
                <emma:interpretation id="interp0" emma:lang="en-US" emma:confidence="0">
                  <emma:literal>material</emma:literal>
                </emma:interpretation>
                <emma:interpretation id="interp1" emma:lang="en-US" emma:confidence="0">
                  <emma:literal>Material</emma:literal>
                </emma:interpretation>
                <emma:interpretation id="interp2" emma:lang="en-US" emma:confidence="0">
                  <emma:literal>materiel</emma:literal>
                </emma:interpretation>
                <emma:interpretation id="interp3" emma:lang="en-US" emma:confidence="0">
                  <emma:literal>Materiel</emma:literal>
                </emma:interpretation>
                <emma:interpretation id="interp4" emma:lang="en-US" emma:confidence="0">
                  <emma:literal>maternal</emma:literal>
                </emma:interpretation>
              </emma:one-of>
            </emma:emma>
          </inkml:annotationXML>
          <inkml:trace contextRef="#ctx0" brushRef="#br0">19064 9928 6784,'-8'54'2624,"8"-54"-1408,14 55-1280,-5-35 32,1 6-64,5 8-2976,3-1 1664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4:18.82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B561741B-6176-4CFF-AC8F-5FBC5AA71BD0}" emma:medium="tactile" emma:mode="ink">
          <msink:context xmlns:msink="http://schemas.microsoft.com/ink/2010/main" type="inkDrawing" rotatedBoundingBox="1560,5030 10077,5257 10017,7522 1500,7296" hotPoints="10993,6155 6226,7344 1368,6603 6136,5414" semanticType="enclosure" shapeName="Ellipse"/>
        </emma:interpretation>
      </emma:emma>
    </inkml:annotationXML>
    <inkml:trace contextRef="#ctx0" brushRef="#br0">4172 6877 4736,'-30'-45'1760,"13"31"-960,3-14-384,3 14 608,-3-7-160,-4-4-32,-6-8-256,0-2-96,-4 2-288,-5 0-64,-14 7 64,-11 4 32,-4 6 96,-7 8-96,-3 12 32,-8 4-320,-6 4 0,-3 2 192,-11 2 224,-14 6 128,12 4 0,-4 4-96,7 2-64,-4 10-128,-3 4-32,-2 4-32,0 4 64,3 6-256,11 0 0,5-3 0,11-1 32,9-2 32,8 5 0,8-1-96,15-2 64,10-2-32,9 13 0,10-7 64,9-1 64,13 4-32,15-8-32,11 7 32,14-11 32,17 0-32,16-9 64,8 2-64,5-1 64,4-5 0,17-5 32,12 3-64,4-9 32,-2 0 0,-2-3 32,10 2 0,14-4-1,-10-2-63,-4 1-64,0 0 96,10-5 64,3 5-64,2 0-64,-9 0 0,12 0-32,-4 1 0,4-6 0,-4 2 0,-4-6 64,10 0-96,-2-2 0,-4-10 224,0-4 128,0-5-32,9-18 0,-4-1-96,5-6 32,0 0-128,8 2 0,10-2-32,-8 4-64,0 1 32,12 2 32,-4 3-32,-7 3-32,1 0 32,2 0 32,1 0-32,-15 0-32,-11-6 32,6 7-32,-9-8 0,-6 2 0,-14 1 0,-4-4 64,-10 3 32,-4 0 32,-6 2 0,-13-2 0,-4 2-64,-11-12-64,-14 4 32,4-10-32,-17-4 64,-11-10 32,-17-2 32,-11-4 0,-14 6-64,-20-8 32,-13 2-128,-14-10 0,-19-12 96,-1 0 32,-8 6 32,-6-3 0,-13 9 0,-5 13 64,-24 9 32,-5 4 32,-15 4-64,1 8-32,-13 0-96,-6 12 32,-5 7-64,-10-3 64,-20 3-128,2 1 0,2-2 32,-10-2 64,-6-3 32,0-4 96,8 5-32,-16-10 64,11 0-64,2 4 0,-10 6-96,-4 7-64,9 13-64,-14 17 32,-10 8-32,10 10 0,8-7 64,-13 6 64,24 0-96,-1-4 0,6-14 32,-6 4 0,20-2 0,4-9 64,0-9-32,-4 0-32,18-5 96,10 5 0,4-4-32,-4 0-64,-4 4-256,8 13-160,6 2-1984,-2 21-800,-12 6-2303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5:11.49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8A259FE-9F71-4C61-9CDE-A735BD313C2B}" emma:medium="tactile" emma:mode="ink">
          <msink:context xmlns:msink="http://schemas.microsoft.com/ink/2010/main" type="writingRegion" rotatedBoundingBox="16687,11029 27367,4237 31134,10160 20454,16952"/>
        </emma:interpretation>
      </emma:emma>
    </inkml:annotationXML>
    <inkml:traceGroup>
      <inkml:annotationXML>
        <emma:emma xmlns:emma="http://www.w3.org/2003/04/emma" version="1.0">
          <emma:interpretation id="{4109D8C3-5212-4D98-9790-3849B17AEE5C}" emma:medium="tactile" emma:mode="ink">
            <msink:context xmlns:msink="http://schemas.microsoft.com/ink/2010/main" type="paragraph" rotatedBoundingBox="16622,10900 22091,7627 23333,9703 17864,12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24BF11-EEC7-406C-BB6B-46764221C8B0}" emma:medium="tactile" emma:mode="ink">
              <msink:context xmlns:msink="http://schemas.microsoft.com/ink/2010/main" type="line" rotatedBoundingBox="16622,10900 22091,7627 23333,9703 17864,12975"/>
            </emma:interpretation>
          </emma:emma>
        </inkml:annotationXML>
        <inkml:traceGroup>
          <inkml:annotationXML>
            <emma:emma xmlns:emma="http://www.w3.org/2003/04/emma" version="1.0">
              <emma:interpretation id="{E5948257-EE77-4184-AC0E-1D62F2815C01}" emma:medium="tactile" emma:mode="ink">
                <msink:context xmlns:msink="http://schemas.microsoft.com/ink/2010/main" type="inkWord" rotatedBoundingBox="16622,10900 22091,7627 23333,9703 17864,12975">
                  <msink:destinationLink direction="with" ref="{5241C9CA-64B1-4B1A-B172-758CD5958C95}"/>
                </msink:context>
              </emma:interpretation>
              <emma:one-of disjunction-type="recognition" id="oneOf0">
                <emma:interpretation id="interp0" emma:lang="en-US" emma:confidence="1">
                  <emma:literal>mash</emma:literal>
                </emma:interpretation>
                <emma:interpretation id="interp1" emma:lang="en-US" emma:confidence="0">
                  <emma:literal>mask</emma:literal>
                </emma:interpretation>
                <emma:interpretation id="interp2" emma:lang="en-US" emma:confidence="0">
                  <emma:literal>mark</emma:literal>
                </emma:interpretation>
                <emma:interpretation id="interp3" emma:lang="en-US" emma:confidence="0">
                  <emma:literal>math</emma:literal>
                </emma:interpretation>
                <emma:interpretation id="interp4" emma:lang="en-US" emma:confidence="0">
                  <emma:literal>gnash</emma:literal>
                </emma:interpretation>
              </emma:one-of>
            </emma:emma>
          </inkml:annotationXML>
          <inkml:trace contextRef="#ctx0" brushRef="#br0">20632 11648 14208,'-44'34'5343,"20"-5"-2879,-14 26-2880,19-17 832,-12 16-864,-8 12-160,-2 6-192,-3 21 0,5 8 448,8 13 128,7-18 64,14-16 192,10-16 96,10-14 96,14-26 96,7-27-32,12-30 0,0-35-256,-5-8-64,-5-12-96,-10-14 96,-9 6 64,-3 12 64,-6 18 320,-5 18 96,-5 18-320,5 22-96,0 34-128,8 24-96,12 14 0,8 20 96,10-4-576,4-18-224,5-16-480,16-34-224,-7-28-799,-4-42-289,-18-56-1216</inkml:trace>
          <inkml:trace contextRef="#ctx0" brushRef="#br0" timeOffset="719">20939 10983 11136,'4'-5'4224,"11"5"-2305,17 5-2111,-8 3 704,15 5-480,8 12 0,9 21-96,5 18 0,2 11 64,-7 9-512,-9 18-127,-13 18-257,-15-1 0,-30-2 320,-6-3 192,-13-22 672,-3-11 352,-4-23 448,-6-16 287,9-7 33,-3-32 32,4-27-608,14-41-224,19-35-544,19-22-192,14-30-96,15-25 32,13-12 128,14-12 32,11-17 32,-6 15 0,-13 14 64,-20-9 32,-14 10-32,-24 11-64,-23 13-64,-14 20-32,-11 6-96,-2 37-32,-2 21 32,5 25 128,10 22-32,9 33 32,19 30-96,14 49 32,28 55 0,30 43 64,13 46-32,4-4 32,2-9-160,4-21 0,-6-25 96,-9-29 64,-14-30 480,-13-29 192,-16-21 416,-8-19 224,-14-36-128,-12-36 64,-6-27-672,-8-35-224,-3-37-480,0-12-192,0 1-320,5 11-96,4 26 320,5 24 288,9 30-96,24 35 64,25 37 96,11 58 64,17 48 64,14 11 0,3-20 0,16-18 64,0-24-256,-11-39-32,-8-36-736,-19-57-256,-31-53-3167,-26-43-2561,-37-9 2400</inkml:trace>
          <inkml:trace contextRef="#ctx0" brushRef="#br0" timeOffset="-400">17163 12408 7040,'-15'-21'2624,"15"16"-1408,0-2-1216,0 2 512,0 1-352,6-1-96,-1 1-32,4 8-32,10 10 0,14 19-96,19 38 0,24 38 192,18 55 160,15 39-128,4 2 0,6 13 64,-10-36 32,-15-35 384,-14-25 160,-19-29 384,-17-26 160,-21-26 255,-18-44 225,-24-60-1120,-19-34-416,-13-51-736,-7-29-192,2-11-64,9-19-64,14 10 32,13 33 96,20 34 289,9 25 191,35 33 96,26 31 32,24 41 64,30 54 64,23 42-384,23 26-96,-4 31-448,-11-24-160,-22-32 384,-24-26 224,-23-24 1504,-34-38 704,-29-36 191,-29-30 1,-22-36-1024,-28-55-416,-21-29-512,-12-21-96,0-3-64,9 16 64,17 21-128,21 34 0,14 29-64,23 34 0,38 32 0,33 35 64,20 48 64,17 39 64,25 32-128,10 7 64,-7 3-160,-3-1 32,-23-20-96,-16-12 64,-13-15-831,-9-1-289,-16-35-2048,-13-15-1856,-9-26 1856</inkml:trace>
        </inkml:traceGroup>
      </inkml:traceGroup>
    </inkml:traceGroup>
    <inkml:traceGroup>
      <inkml:annotationXML>
        <emma:emma xmlns:emma="http://www.w3.org/2003/04/emma" version="1.0">
          <emma:interpretation id="{BCA0E1AA-9CFD-4EC0-9931-D06E836C4371}" emma:medium="tactile" emma:mode="ink">
            <msink:context xmlns:msink="http://schemas.microsoft.com/ink/2010/main" type="paragraph" rotatedBoundingBox="19753,12531 28930,6695 31134,10160 21956,15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523652-7226-467A-A5A1-00B783D3248F}" emma:medium="tactile" emma:mode="ink">
              <msink:context xmlns:msink="http://schemas.microsoft.com/ink/2010/main" type="line" rotatedBoundingBox="19753,12531 28930,6695 31134,10160 21956,15996">
                <msink:destinationLink direction="with" ref="{6BA79A19-D591-4CF3-AEF9-6CF7AE29BB0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12D1BD3-B25E-4DF3-94C9-F6C3C823BDFE}" emma:medium="tactile" emma:mode="ink">
                <msink:context xmlns:msink="http://schemas.microsoft.com/ink/2010/main" type="inkWord" rotatedBoundingBox="19753,12531 28930,6695 31134,10160 21956,15996"/>
              </emma:interpretation>
              <emma:one-of disjunction-type="recognition" id="oneOf1">
                <emma:interpretation id="interp5" emma:lang="en-US" emma:confidence="0">
                  <emma:literal>programming</emma:literal>
                </emma:interpretation>
                <emma:interpretation id="interp6" emma:lang="en-US" emma:confidence="0">
                  <emma:literal>Programming</emma:literal>
                </emma:interpretation>
                <emma:interpretation id="interp7" emma:lang="en-US" emma:confidence="0">
                  <emma:literal>programing</emma:literal>
                </emma:interpretation>
                <emma:interpretation id="interp8" emma:lang="en-US" emma:confidence="0">
                  <emma:literal>Programmer's</emma:literal>
                </emma:interpretation>
                <emma:interpretation id="interp9" emma:lang="en-US" emma:confidence="0">
                  <emma:literal>progerias</emma:literal>
                </emma:interpretation>
              </emma:one-of>
            </emma:emma>
          </inkml:annotationXML>
          <inkml:trace contextRef="#ctx0" brushRef="#br0" timeOffset="1371">20980 13716 14592,'6'-59'5439,"-3"29"-2943,8-19-2688,-3 32 960,3-1-864,-2 2-224,1 7-832,4 25-384,14 35 800,10 63 96,10 50 192,8 63 224,10 22 32,0 15 192,-4-11 64,-15-31 608,-14-25 352,-14-29 32,-10-33 96,-12-34-96,-22-32 0,-13-54-448,-28-51-128,-24-87-448,-24-66-96,1-68-128,-1-45 32,25-22 32,28 8 64,31 10 160,35 44 96,43 36-64,38 15-32,13 43-256,14 42-64,19 46-512,6 55-160,-10 34 32,-15 37 32,-24 34 256,-23 28 192,-32 14 352,-40 5 256,-26-2 544,-24-6 224,-20-10-256,-4-25 0,0-25-448,-6-26-96,6-20-768,4-26-256,18-17-1280,22-6-480,26-15-2527,28 13-1601,10 17 3040</inkml:trace>
          <inkml:trace contextRef="#ctx0" brushRef="#br0" timeOffset="1746">21852 14297 15232,'-53'-47'5695,"30"19"-3071,-15-19-2976,24 29 928,0-3-992,0-3-160,4 11-608,6 8-128,12 14 704,16 17-32,20 20 128,2 22 224,2 10 64,-1 12 224,-6-3 64,-2-7 544,-14-8 256,-8-12-96,-6-6 0,-11-17-224,-6-2 0,1-11-32,2-12 64,-8-19-192,2-14 32,-1-47-256,6-37-96,4-17-32,10-16-32,3-6-288,12 13-128,-3 26-224,3 18 0,-2 24-864,-5 21-352,-12 28-799,-6 32-289,-10 29-1504</inkml:trace>
          <inkml:trace contextRef="#ctx0" brushRef="#br0" timeOffset="2120">22533 13851 11392,'37'9'4224,"-32"-14"-2305,0-4-2175,-5 6 672,-5-1-512,0 4 0,-4 7-384,-1 7-191,-4 19 383,0 26 64,8 34 128,17 7 384,12 14 159,6-4 449,4-18 128,10-20-96,-2-23-32,3-31 64,-7-43 32,-7-43-448,-22-34-160,-16-27-544,-26-14-192,-18 0-64,-20 8 64,-3 14 160,9 29 32,10 20 288,8 33 160,10 27-288,14 24-128,15 27-288,18 36-160,20 26-2144,14 8-927,12-17-1313</inkml:trace>
          <inkml:trace contextRef="#ctx0" brushRef="#br0" timeOffset="2729">23241 13498 17791,'-9'0'6688,"1"0"-3648,-22 0-3680,16 0 992,-9 0-1056,-16 0-192,1 4-288,-9 4-96,5 10 704,8 12-128,15 24 32,16 17 512,12 17 288,19-13 320,24-10 128,9-20 64,6-24 0,-1-33-96,-10-35 64,-9-20-320,-8-17-160,-20-17-384,-14-13-160,-10-3-352,-14 12-160,-4 16-64,-1 26-32,1 21 64,7 60 128,12 60 32,24 78 0,11 68-95,22 70-65,23 64-704,0 37-288,-15-30 352,-19-41 128,-23-43 2752,-14-54 1312,-24-50 224,-9-46 31,-19-55-1087,-19-56-512,-20-58-736,-14-67-288,2-54-288,7-47-32,25-13-256,29 1-96,22 11-32,30 34-32,27 23 192,19 27 192,15 39-192,23 30-96,1 25-224,19 23 0,8 29-160,-13 10 33,-15 4 351,-15 1 224,-17-13 64,-28-37-1408,-26-30-544,-37-33-1728</inkml:trace>
          <inkml:trace contextRef="#ctx0" brushRef="#br0" timeOffset="3089">23251 13011 14720,'14'3'5535,"-9"-3"-3007,-1 6-2304,7-6 1152,2 3-800,10 6-160,7 3-544,6 5-160,12 4 128,10 4-288,8 5-64,4 15-96,7 2 32,-7-1 320,-3 5 224,-10-4 32,-9-5 96,-15-6 128,-5-1 192,-9-10-32,-5-8 32,-9-10-96,-5-7 32,-10-16-64,1-25 0,-10-31-160,-6-29-96,3-22-160,2 15 0,1-2-160,5 17 32,5 23-448,4 14-160,14 52-2880,5 25-63,19 25-225,6 10-128</inkml:trace>
          <inkml:trace contextRef="#ctx0" brushRef="#br0" timeOffset="3499">24530 12546 11520,'-10'-30'4288,"10"24"-2305,-6-8-1759,6 10 992,-3 0-768,-7 4-224,-5 4-320,2 4-96,-15 26 96,8 8-32,-4 12 64,7 14 192,6 16 64,7 12 288,8 10 64,7-9 160,6-18 32,12-11-256,9-22-128,5-16-192,-1-40-64,0-38-96,-9-30-96,-14-14-224,-13-22-64,-12-3 160,-8 0 32,0 15 32,0 19 32,4 20 0,15 42-128,14 33 64,9 39 96,11 23 64,3 7-256,5-6-128,5-7-576,1-18-224,0-20-767,-12-30-289,-18-34-2112</inkml:trace>
          <inkml:trace contextRef="#ctx0" brushRef="#br0" timeOffset="4029">24821 11996 13696,'0'9'5087,"5"8"-2751,4-5-2432,2 0 928,3 9-640,5 9-128,18 16-32,7 17-32,8 13 0,9 8-288,5-12-64,-4-14 192,-1-11 128,-9-8 128,-10-18 96,-8-15 192,-10-21 64,-10-32-96,-11-17 32,-6-7-288,-11-8-64,-5-1-192,-6 5 32,6 6 0,5 15 64,6 12-32,16 34-160,11 20 0,9 17 128,11 14 128,3 3-32,1-3 0,-1-10 96,-3-12 96,3-18 128,-9-11 64,-5-20-160,-14-20-128,-4-18 32,-10-14 64,0-4 64,-10 3 96,6 6-224,4 21-64,0 7-32,0 13 64,4 13-192,20 16 32,4 35-128,11 26 64,8 14 32,9 15 64,-4-9-128,-4-14 64,-7-16-704,-7-11-352,4-40-2400,-4-20-1791,-6-38-1185,-3-5 3200</inkml:trace>
          <inkml:trace contextRef="#ctx0" brushRef="#br0" timeOffset="4569">26128 11185 14464,'5'0'5439,"1"4"-2943,-3 17-2912,3-3 832,2 6-576,12 20-32,4 4-416,9 15-96,0 5 384,4-5-64,-4-8 32,1-14 224,-6-11 96,-4-8 608,-5-22 288,-5-22-32,-14-14 64,-10-24-448,-4-12-160,-6-17-288,3-2-64,-2 5-256,5 20-64,3 16 160,8 12 32,6 25-32,11 26 0,11 28 128,8 15 32,9 7 64,5-1 64,5-7-32,1-13 64,0-12 352,-6-18 192,-5-21-256,-4-15-128,-10-22-96,-9-14-32,-5-10-64,-5-11 32,-4 6-128,0 8 0,-1 2-32,1 11 0,1 12 0,-1 9 0,3 12-96,12 12-32,8 18-64,14 25 64,5 20 64,5 8 64,6 6-128,-2-13 0,2-8-608,-11-17-288,-5-30-832,-4-26-319,-5-46-2849</inkml:trace>
          <inkml:trace contextRef="#ctx0" brushRef="#br0" timeOffset="4879">27419 10214 12032,'-5'13'4575,"10"3"-2495,4 17-2144,-4-11 864,4 12-608,10 20-128,6 10-672,3 16-256,4-6 448,7 2-864,-2-13-223,-4-16 351,0-13 224,-9-22 704,-6-16 384,-12-26 0,-15-24 96,-25-30-96,-13-26 0,-14-12-448,-6-4-128,-9-9 128,12 18 128,10 21 768,11 24 352,10 16-256,10 23-64,9 42-544,9 15-128,15 15-1280,13 20-480,5-5-2080</inkml:trace>
          <inkml:trace contextRef="#ctx0" brushRef="#br0" timeOffset="5319">27764 10024 14336,'16'9'5343,"-8"-13"-2879,6-5-2176,-8 9 1152,-2-5-1280,0 5-352,-4 0-1024,0 0-448,0 5 896,0 8-128,0 7 96,11 13 448,6 22 160,17 13 352,4 4 224,10-6 96,9-3 96,-1-16-128,-3-8 64,-7-15-96,2-12 0,-15-12 32,-10-24 128,-9-32-256,-10-14-32,-8-31-448,-10-10-128,-4 3-224,2 7-96,2 20 256,11 18 192,3 18 64,13 27 32,7 36 64,12 19 64,6 14-96,9 17 0,6 6-32,-1-5-64,4-15-480,-3-21-160,-1-24-832,-5-26-255,-5-34-2529,-14-46-1504,-8 1 2624</inkml:trace>
          <inkml:trace contextRef="#ctx0" brushRef="#br0" timeOffset="5904">28678 9096 12800,'-10'0'4831,"10"-6"-2623,0-10-1664,0 11 1216,0 5-1056,0 0-352,-4 9-352,4 12-96,-10 30 64,10 41-64,14 52-32,5-2-128,9-2 0,5-27 128,11-26 64,3-24 416,0-24 160,5-45 0,0-52 96,-8-52-384,-17-16-160,-18-28-96,-9-20-32,-9 3-352,-5 10-160,-5 14 160,5 34 96,4 29 192,14 59-160,10 54 64,11 80 160,8 68 96,4 76-64,6 54 32,5 33-160,-12 14-32,-6-40 160,-16-45 160,-14-24 352,-10-31 256,-12-38 32,-22-36 32,-18-36-448,-18-37-128,-4-24 32,-2-43 96,0-43-128,6-32-64,19-39-224,19-30-32,26 3 32,41-8 96,47 3 0,36 11 64,34 14 128,46 15 192,20 28-160,30 18 0,-12 26-128,-8 22-32,-18 7-32,-30 10 32,-24 7 128,-27 10 128,-24 2-192,-29 2-96,-24-2-128,-14-2-32,-4-10-736,-62-162-10079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4:28.01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5241C9CA-64B1-4B1A-B172-758CD5958C95}" emma:medium="tactile" emma:mode="ink">
          <msink:context xmlns:msink="http://schemas.microsoft.com/ink/2010/main" type="inkDrawing" rotatedBoundingBox="17513,7787 19841,6162 20369,6919 18041,8544" semanticType="callout" shapeName="Other">
            <msink:sourceLink direction="with" ref="{E5948257-EE77-4184-AC0E-1D62F2815C01}"/>
          </msink:context>
        </emma:interpretation>
      </emma:emma>
    </inkml:annotationXML>
    <inkml:trace contextRef="#ctx0" brushRef="#br0">18171 8671 9984,'-14'-30'3776,"18"18"-2048,-4-2-2144,0 14 480,5 9-160,0-1 32,4 10-96,1-2-32,5 5 96,7 8 32,-3 19 128,-4 22-32,-2 19 64,-8 7 64,-5 5 64,-5 13-32,2 3 32,-2-12 160,13-25 128,17-26 511,41-60 289,95-92-544,122-142-256,133-164-3072,120-134-1375,98-134-865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5:25.48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BA79A19-D591-4CF3-AEF9-6CF7AE29BB06}" emma:medium="tactile" emma:mode="ink">
          <msink:context xmlns:msink="http://schemas.microsoft.com/ink/2010/main" type="inkDrawing" rotatedBoundingBox="21183,14737 30265,8457 30398,8649 21315,14928" semanticType="underline" shapeName="Other">
            <msink:sourceLink direction="with" ref="{50523652-7226-467A-A5A1-00B783D3248F}"/>
          </msink:context>
        </emma:interpretation>
      </emma:emma>
    </inkml:annotationXML>
    <inkml:trace contextRef="#ctx0" brushRef="#br0">21615 15998 7552,'-24'-4'2880,"19"-1"-1536,1-11-1088,4 7 768,4-9-512,1-6-32,9-10-352,5-12-160,9-4 0,5-5 0,15-4 96,4-1-96,9 6-64,11 0 64,8-6 64,14 2 352,26-4 224,11-3 32,15-10 96,26-13-129,17-30 1,14-24-192,34-18 0,4-8 96,15-30 128,13 8 32,6-16 64,22-12-416,7 12-96,18 0-96,-1-16 64,24 1-96,1-1-64,12-29 0,2 2 32,-5 4-32,-5-15 64,5 12-64,-9-1-32,-10 1 32,-25 39-32,-37 23 0,-32 27 0,-29 16 0,-38 29 0,-34 26 0,-30 20 64,-27 18-192,-18 12 32,-5 0-128,-14 14 64,-17 6 96,-7 6 32,-9 0-64,0 3 0,-4 4 64,-1-2 0,-4-2-1024,-5-9-416,-5-2-2143,-4-14-897,18-41 384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5:59.73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31BF44F-D62C-4581-8794-4E5FD2700037}" emma:medium="tactile" emma:mode="ink">
          <msink:context xmlns:msink="http://schemas.microsoft.com/ink/2010/main" type="inkDrawing" rotatedBoundingBox="10047,4272 12176,2274 12766,2903 10637,4901" semanticType="callout" shapeName="Other"/>
        </emma:interpretation>
      </emma:emma>
    </inkml:annotationXML>
    <inkml:trace contextRef="#ctx0" brushRef="#br0">10653 5084 5504,'-5'-24'2112,"5"20"-1152,5 0-640,1 0 640,-6 4-288,3-5-64,3 5-448,2 0-64,3 0-96,-2 0 0,4 13 0,12 9 192,-6 20 128,0 33-32,-5 38 64,0 9-128,0 8-64,0 1 352,0-22 192,5-25 704,6-25 287,3-34 257,24-53 64,38-91-960,51-79-384,44-83-480,18-18-160,39-34-448,-6 37-160,-4 12-1728,9 32-736,-47 16-2367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6:10.96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8871CC2-554C-45F3-AE27-ECA99AD1F4BA}" emma:medium="tactile" emma:mode="ink">
          <msink:context xmlns:msink="http://schemas.microsoft.com/ink/2010/main" type="inkDrawing" rotatedBoundingBox="10505,5719 12811,3768 13050,4050 10744,6002" semanticType="callout" shapeName="Other"/>
        </emma:interpretation>
      </emma:emma>
    </inkml:annotationXML>
    <inkml:trace contextRef="#ctx0" brushRef="#br0">10980 6667 7168,'-24'-8'2720,"24"8"-1472,5 8-1600,0 1 416,-1 7-192,-4 13-32,10 17 32,-10 13 0,0 1 96,9-6 0,-4-7 96,4-5-32,-4-14 64,9-11 832,6-20 512,13-35-192,23-43-64,24-36-768,44-42-224,27-32-224,37-15-32,40-19 64,10 1 0,-7 17-96,-13 31 64,-29 38-128,-38 21 32,-22 45-800,-31 30-256,-22 24-384,-33 18-160,-30 18-1440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6:11.78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A8328DAB-8382-4130-B7EB-560F73A8D3B0}" emma:medium="tactile" emma:mode="ink">
          <msink:context xmlns:msink="http://schemas.microsoft.com/ink/2010/main" type="inkDrawing" rotatedBoundingBox="12412,6860 15238,5130 15650,5805 12825,7534" semanticType="callout" shapeName="Other">
            <msink:sourceLink direction="to" ref="{FA978D8A-390B-48DA-A316-057E53BC14FC}"/>
          </msink:context>
        </emma:interpretation>
      </emma:emma>
    </inkml:annotationXML>
    <inkml:trace contextRef="#ctx0" brushRef="#br0">13024 7954 4096,'-11'-63'1568,"6"46"-832,-4-5 192,9 14 736,-5-5 0,1 1 128,4-5-512,0 1-192,0 2-640,0 7-288,0 2-96,4 22-64,7 25-224,-8 16 0,2 31-64,0 33 96,1 5 128,3-19 32,-1-19 384,3-17 160,3-18 639,5-16 385,9-22 256,24-28 160,32-60-704,45-50-256,47-46-608,32-51-256,47-8-160,5-7 0,23-11-32,-27 39-64,-34 38-192,-28 30-64,-34 28-416,-32 34-128,-33 26-640,-33 20-224,-39 18-1311,-42 8-545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6:14.40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A978D8A-390B-48DA-A316-057E53BC14FC}" emma:medium="tactile" emma:mode="ink">
          <msink:context xmlns:msink="http://schemas.microsoft.com/ink/2010/main" type="inkDrawing" rotatedBoundingBox="9834,9126 15624,9109 15625,9383 9835,9399" shapeName="Other">
            <msink:destinationLink direction="to" ref="{A8328DAB-8382-4130-B7EB-560F73A8D3B0}"/>
            <msink:destinationLink direction="to" ref="{DF7ED0FD-A0EF-4697-9E1F-B501DF85A41B}"/>
            <msink:destinationLink direction="from" ref="{DF7ED0FD-A0EF-4697-9E1F-B501DF85A41B}"/>
          </msink:context>
        </emma:interpretation>
      </emma:emma>
    </inkml:annotationXML>
    <inkml:trace contextRef="#ctx0" brushRef="#br0">10147 10316 7552,'-23'5'2816,"18"-5"-1536,10 0-1344,-5 0 544,5 3-160,4-3 128,0 6-384,1-6-96,4 0 0,0 0 0,0 0 32,6 0 256,2 0 160,3 3 0,3 2 0,0-1-160,10 5-96,1 0 288,17-3 64,29 8 32,34-2 63,23 0-31,24-8-64,32 2-192,15-6-128,19-6 160,13-6 96,11-18-96,18 2 32,-9-6 64,19 0 96,4 4-224,-13 6-96,9 6-128,-14 15 0,-15 6-128,6 23 0,-30 17-256,-13 2-64,-10 9-576,-14-3-288,-19-18-704,-9-19-319,-16-52-2401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6:19.65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F7ED0FD-A0EF-4697-9E1F-B501DF85A41B}" emma:medium="tactile" emma:mode="ink">
          <msink:context xmlns:msink="http://schemas.microsoft.com/ink/2010/main" type="inkDrawing" rotatedBoundingBox="9485,10316 11855,9594 12109,10427 9738,11149" semanticType="callout" shapeName="Other">
            <msink:sourceLink direction="to" ref="{FA978D8A-390B-48DA-A316-057E53BC14FC}"/>
            <msink:sourceLink direction="from" ref="{FA978D8A-390B-48DA-A316-057E53BC14FC}"/>
          </msink:context>
        </emma:interpretation>
      </emma:emma>
    </inkml:annotationXML>
    <inkml:trace contextRef="#ctx0" brushRef="#br0">9788 11427 4992,'-5'-7'1920,"10"11"-1024,-5-8-288,0 4 672,0-5-96,0 5 32,0-4-416,0-1-64,0-2-448,0 2-256,4 2-32,1 3-64,1 0 0,-1 0 64,3 8 0,7 8 0,4 19 0,-5 19 256,5 30 160,0 17 160,-1 4 96,1-5-64,0-11-1,1-14 33,-7-12 64,1-12 160,0-18 192,0-16-32,5-17 96,15-24-416,23-35-96,32-46-416,44-27-128,47-14-224,32-6 32,34 5-96,1 12 64,-1 18-608,-15 24-288,-26 21-2144,-41-2-863,-59-16-961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7:41.57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2E604AE-5D8C-425C-B51D-CE61D302878D}" emma:medium="tactile" emma:mode="ink">
          <msink:context xmlns:msink="http://schemas.microsoft.com/ink/2010/main" type="inkDrawing" rotatedBoundingBox="14253,4142 16642,2328 17166,3018 14776,4832" semanticType="callout" shapeName="Other"/>
        </emma:interpretation>
      </emma:emma>
    </inkml:annotationXML>
    <inkml:trace contextRef="#ctx0" brushRef="#br0">14860 5011 5120,'-11'-3'1920,"11"-6"-1024,5 0-352,1 6 640,-3-2-320,2-4-32,1 5-480,2-4-224,6 4-64,0 4-160,6 4 0,-1 8 64,-6 23 0,2 15 32,-5 26 64,-1 28-32,-3 10-32,-3 3 96,2-12 64,0-7 128,0-19 64,-1-15 608,6-18 224,-1-16 192,10-22 95,20-25-383,26-46-160,31-72-640,34-45-160,62-68-96,19 0-32,11-1-224,-9 18-96,-19 46-736,-19 24-352,-17 31-543,-17 29-161,-19 21-608,-27 26-224,-10 8 192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0:49.35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11AC1E6-93FD-4F28-BC36-BEF1CBAA1D50}" emma:medium="tactile" emma:mode="ink">
          <msink:context xmlns:msink="http://schemas.microsoft.com/ink/2010/main" type="writingRegion" rotatedBoundingBox="6481,4746 12429,4727 12435,6430 6486,6449"/>
        </emma:interpretation>
      </emma:emma>
    </inkml:annotationXML>
    <inkml:traceGroup>
      <inkml:annotationXML>
        <emma:emma xmlns:emma="http://www.w3.org/2003/04/emma" version="1.0">
          <emma:interpretation id="{B925D5B8-1FAE-4B51-BB7B-748C929EC928}" emma:medium="tactile" emma:mode="ink">
            <msink:context xmlns:msink="http://schemas.microsoft.com/ink/2010/main" type="paragraph" rotatedBoundingBox="6481,4746 12429,4727 12435,6430 6486,64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C7A6E1-4546-47EF-A864-726C4423BA81}" emma:medium="tactile" emma:mode="ink">
              <msink:context xmlns:msink="http://schemas.microsoft.com/ink/2010/main" type="line" rotatedBoundingBox="6481,4746 12429,4727 12435,6430 6486,6449"/>
            </emma:interpretation>
          </emma:emma>
        </inkml:annotationXML>
        <inkml:traceGroup>
          <inkml:annotationXML>
            <emma:emma xmlns:emma="http://www.w3.org/2003/04/emma" version="1.0">
              <emma:interpretation id="{52FF3866-A758-44B7-88C2-C75A98E0ADBA}" emma:medium="tactile" emma:mode="ink">
                <msink:context xmlns:msink="http://schemas.microsoft.com/ink/2010/main" type="inkWord" rotatedBoundingBox="6481,4746 12429,4727 12435,6430 6486,6449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8817 7524 4224,'19'0'1568,"-13"-2"-832,16-2-576,-13 4 416,7-6-320,-2-2-64,0 0-128,-5 0-64,1-1 32,4 6 224,-5-3 224,5 3-32,0-2 0,2 1-64,-3-4 0,-3 4-64,4-1 32,0-2 0,4-2 32,2 4 64,0 1 64,-2-1-96,0 2 0,-2 3-224,1 0-128,2 0-128,6 3 32,3 2 32,5-5 0,5 0 0,-1 0 64,2 0 96,-3 0 128,14 0-64,-9 4 32,2 1-160,0-2 0,-2-3 32,7 6 0,0-6-160,-2 0 32,7 0 192,8 0 128,6 0-160,-1 0-32,1 0-64,-1 0-64,-2 4 32,0-4-32,2 0 256,-5 0 159,6-4 1,7-5 0,7 0-32,8-3 0,2 3-192,-7 0-64,7 6-64,-5-2-64,8 5 32,6 8-32,-6 4 0,1 1 64,-1 4-96,-5 1 0,2-2 32,-10-8 64,7-8-32,12-3 64,-5-14 128,-10-5 192,-1-2-32,-7 3 96,-21 4-192,5-5-32,-13 5-128,-10 4-32,-10 1-96,-4 4-32,-10-1 32,-4 6 64,0-1-32,-5-1 64,-2 2-64,3-3 64,-6 3-128,0-3 0,5 3 32,-2-6 0,3 0 64,-1 2 32,-5-10-32,3-1 32,3-3-64,4-7 64,-6-7-64,1-10 64,0-6-64,-5-11-32,0-10 32,0 0-32,-5 0 0,-4-6 64,-1-2-32,-4-4-32,0 3-64,0 10 32,0 3 96,3 9 32,2 8-128,-1 9-32,6 10-64,-1 2 96,0 8-64,1 2 32,0 2 64,-2 2 64,2 2 32,-1 2 32,-5 0-160,1 0 32,0-6 0,-6 6 64,1 4-32,-4-2-32,-1 4 32,-6-4 32,-8 6-32,-8 0-32,-7 0 32,-4 0 32,-1 0-96,-2-2-64,-7 3 128,-1 0 32,-7-3-96,-21 3 32,-12 3 0,4 0 64,-5 3-96,-1-3 0,2 9-32,-11 0 0,-10-1 64,8 4 0,-4 4 0,6 2 0,-4 3 0,-10 4 0,-5 5 0,6 4 64,5-10-96,-1 1 0,10-4 32,-12-3 0,-2-6 0,13-4 64,0-4-32,11 1 64,9-5-128,3-5 0,11-2 32,-1-2 64,1 4-32,5 2-32,5-1-64,6 4-32,14 0 64,-2 4 64,8-1-160,7 2 32,4 4 32,5-2 96,8-2-64,6 4 0,4 0-32,6-2 0,4-7 64,10 8 0,-2 2 0,8-2 0,-2 4 0,0 0 0,0 15-96,-6-2 64,2-1 32,-6 6 0,2 0 0,-6 2 0,0 7-96,0-1 64,0-4-32,0 4 0,5 4 64,4 12 64,1 5-32,4 11-32,0 10-64,0 2 32,0-8 32,0-6 64,-4-10-32,0-7 64,-6-4-64,-4-5-32,0-5 32,-4-2-32,-2-7 64,2-2 32,4-10-32,0-2-64,0-7 32,0 2-32,0-4 0,0-5 64,0 0-32,0 0-32,0 3 32,0-3-32,-4 6 64,-2 1 32,2-2-128,0-1 32,-2 4-64,0-4 0,4 1 64,2-5 0,-6 0 0,6 0 0,0 0 0,0 0 64,0 0-96,0 0-64,0 0 64,0 0 64,0 0 0,8 9-32,4-3-64,-4 0 32,6-2 32,0 0 0,2-4 0,-2 0 0,0-4 0,0 0 64,5-2 96,0 3 64,-1 0-96,1 3-96,0 0 0,1 0-32,2 3 0,3 6 0,3-1-96,15-4 64,-1 0 32,10-4 64,0-4-32,10 0 64,8 0-64,11 0 64,-6-2-64,-9 6-32,6 0-64,-16 6 32,-4-2 32,-8-4 0,-8 0 64,-8 0 32,-3 0-32,-10-4-64,-7-2 96,-3 3 64,-5 0-64,0-3 0,-5 3-32,1-2-64,0 1 96,-6-4 64,0 4-128,2-1-96,-7 2 32,2-1 64,-12-2 0,2 3 64,-7-6-64,-3 1-32,-18-2-64,-11 7 32,-8-2 96,3 1 96,0 4-224,1-3 0,0-2 0,0 1 32,4-1 96,6 2 32,-5-1-128,-5-1-32,-1 2 96,1-3 32,8 2 0,8 1 32,-4-2-128,2 1 0,-4-1-32,-4 2-64,-4 6 96,-2 6 0,-9-1 32,0 2 0,-1 2 0,10 0 0,5-4 0,3 1 0,2 0 0,-7-9 64,3 0-32,-2 0-32,0-6-64,-9 3 32,-10 3 32,1 0 0,10 3 0,8 3 0,0-6 64,12 0 32,6 0-128,7 0-32,7 0 32,7-6 0,9 3 32,4-2 0,6 1-96,4 1 64,0-2 32,4 1 0,-4-1-96,0 5 64,-4 0 96,0 0 32,-7 5-32,2-5-64,1 0 32,-3 0-32,6-5 0,1 2 0,-2-1 0,2-4 0,0-5 0,-1-1 64,0-2-32,5-1-32,0 1 32,-4-7-32,-2-5 0,2-13 64,-5-7-32,4-6-32,-1-9 32,6-5 32,0-7-96,6-1 0,-1 8 32,4 2 64,1 3-96,-1 0-64,-4-5 64,-1 2 64,-4 2 0,-4 5-32,-1 0 32,0 1 32,1 2-32,-2 5-32,2 6-64,-2-3-32,3 16 64,3 2 0,0 8 32,0 2 0,0 8-96,0 2 64,0 7-32,0 0 0,0-3 0,0 3 0,0 3 64,0 0 0,9 0 0,1 0 0,-1 3 0,0 3 0,1-6-96,4 3 64,6 0 32,-2 3 64,5 2-96,5 0 0,5 0-32,20 2-64,8-2 96,11 4 64,-2 0 0,7 0-32,-2 2 32,5-6 32,-4 0-96,4-8-64,14-4 128,6-4 32,-10 0 0,0-2-64,0 7 32,-5 0 32,-5 6-96,-8 0 0,-2 7 32,7-2 0,-7 0 0,-4 2 64,-4-4-32,-10 0-32,-10-6 32,-4-6-32,1 0 0,-6-4 0,-10-2 64,5-2 32,-9 2-128,0 0 32,-10 4 0,1-2 0,-4 8-224,-6 2-96,-6 0-800,1 8-384,-4 13-1088,-1 16-415,6 7-1793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4:07.68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7B1B191-AE9C-41F0-8F12-D41EBE6B0A9E}" emma:medium="tactile" emma:mode="ink">
          <msink:context xmlns:msink="http://schemas.microsoft.com/ink/2010/main" type="inkDrawing" rotatedBoundingBox="23113,7097 28147,5158 29101,7636 24067,9575" semanticType="enclosure" shapeName="Other"/>
        </emma:interpretation>
      </emma:emma>
    </inkml:annotationXML>
    <inkml:trace contextRef="#ctx0" brushRef="#br0">27103 6945 2304,'-16'-29'864,"12"23"-448,-1 2-480,0-8 672,2 4-288,-8-2-128,2 2-128,-1 4-192,1 0 0,-5 4-96,-5 0 64,0 0 160,-4 13 64,4 0 0,0 7 32,-1-4 416,6 2 224,-5-6-96,0 2 32,1-7-32,-1 2 64,0-4-384,-1-2-96,-2 1-160,-3 4 96,3 2 32,-3-7 0,1 6 32,-4-1 64,-6-4 160,1 4-256,0 1-32,0-6-32,2 12 64,-8-3-32,-3-3 64,-7-1-64,2 0 64,-4 6-128,-6-2 0,1 8-32,-2 2-64,2-2 32,-5 2-32,8-2 0,6 2 0,0-2 0,3 2 0,7-2 0,-1 2 0,4-2 0,1-2 0,0-2 128,5 1 64,0 1 0,0-3-32,-1 3-96,1-6 32,0 0 128,0 0 128,-2 2-128,2-1-64,-5-1-160,0 1 0,-1 7 0,6 6 0,0-1 0,-10 1 0,1-1 0,-1-1 0,-1-2 0,-3 3 0,4-4 0,1 1 0,-1-6 64,-1 0 32,3 2 160,-3 3 96,-3-5-64,-2 5 64,2-4-192,4 4-96,1 1-32,4 4-32,0-2 0,-5 6 0,4 3 0,1 6 64,5-3-32,-5 11-32,-1-2-64,1 3 32,-3-2 32,-8 0 64,2-4-32,-2-5-32,8 2 288,-3-7 128,6-1-193,5-6-127,-6 3 0,12-1 64,3-6 0,4 3 0,5 3-192,2 2 32,2 5 0,1 8 0,5 0 64,0 8 32,0 4 32,0-3 64,-4-6-96,4 3 0,0-3 256,0-6 64,0-1-64,0-4-32,4-10-128,7 2 32,-3-5-128,6-5 0,0 1 96,2 1 96,1-2-64,3 4-64,-1 2-160,0 4 0,0-2 0,-1 6 64,-2 0-96,6 0 0,-3-2 224,9-2 128,0 4-96,5-15-64,1-1 128,4 1 64,1-9-64,-2-2 0,6-4-160,5 0-96,2 0 0,8 0 32,-6 0-96,-10 0 0,-3 0 32,-6 3 64,-5 2-32,5-1 64,-5 0-64,5 4 64,1-2-64,4-4 64,-1 4-64,7-2-32,-3-4 32,7-4 32,13-2-96,10 4 0,-1-4 32,-3 2 0,-1 0 0,1 0 0,-6 0 0,0-1 64,0 2-32,-3-1-32,8-2-64,4 3 32,11-6 32,-1 1 64,-3-1-32,-7 0 64,2-3-64,-6 0-32,1-6-64,-11 6 32,1 0 32,5 0 0,4 0 64,4-3 32,2 3-192,-6 0 0,-5-1 96,0 1 64,1-2 0,-1 2-64,-3 0-64,-6 0 32,-5-2 32,0 2 0,6 0 64,-3 2 32,3 2-128,-1 1 32,1 2-64,-6-5 0,0 4 128,0-3 32,6-4-32,-3 5 32,-6-6 0,3-2 32,1-5-160,-1 0 32,9-8 64,10-1 32,0 1-128,1-5 32,0-4 64,-11 1 32,1-6 32,-4 2 0,-6-2-64,0 2 32,0-1-64,-10 7 64,-4 5-64,-3 2-32,-2 2 160,-5 2 32,1-12 0,4 8 32,0-10-128,5 0-64,0-4 0,1-9-32,-6 2 0,1-1 0,-6-10 0,2 0 0,-6 3 0,-5-2 0,-6 13 0,1 4 64,-4-2 32,-5 2 96,-5-3-160,2 3-32,-3 0 0,-2-5 0,-3 1 0,2 4 64,-1 0-96,1 0 0,0 0 32,-6 0 64,1 4-96,0 0 0,-5 1 96,1 2 32,-1 7-32,0 2-64,-1 4-64,1 2-32,0-1 64,5 5 64,0 2-64,0-1 0,5-3 96,-1-3 32,1 4-128,-2 1 32,3-6 0,-6 2 0,-5-2-96,-1-4 64,1 2 96,2 3 32,-8 4-128,2-5-32,-1 7 32,1-3 0,-1 6 32,4 0 64,1-5-32,5 5-32,0-3 32,6 3-32,-3-4-96,2 3 64,-5 0 32,0 1 64,-5-1-96,-5 1 0,1 4 32,-5-2 0,-2 7-160,-6-2 32,2 5 0,1 0 64,0 5 32,5-2 32,-2 1 0,8 5 0,-6 0 0,-6-6 0,1 2 0,-11-1 0,-3 2-96,0-6 64,-9 3 32,-16 0 64,-8 6-32,0 0-32,9-1-64,-6 8 32,2 2 32,-5 0 0,8 2 0,-3-4 0,-5-2 0,-6-2 64,5 0-32,12-3-32,11 0 32,2-5 32,-2-1-96,7 2 0,-1-1 32,0 8 0,-1 2-96,3 2 0,-17 4 64,-13 10 0,-1 4-192,5 0-96,0 8 32,4 4 0,8 4-160,1 1-128,2-6-672,18-3-256,2-12-1600,11-18-703,2-28-993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5:25.968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13431 8816 4736,'-15'9'1824,"6"-9"-960,9-5-736,0 5 480,-5-4-160,0-2 64,2 4 0,-3-8 64,-2 2-320,-8 0 224,2 0 64,0 0 192,-6-2 192,3 2-224,-12 8-96,1 0-224,-11 5 0,6 4-224,-4 3-96,-1 4-32,1 2 32,-2-1 160,1-2 192,5-2-33,-1 0 33,1 0 32,-3-1 128,2 0-192,-4 6 32,1-6-256,-6 1-32,0-5 0,-4 4 64,0 2-96,-5 2-64,-6 10-96,2-2 32,0 6 32,3-5 64,-8 4 32,4 1 96,5 0-32,1 0 0,-2-6-96,-5 2 32,2-1 0,4 0 96,10-8-96,-25 9 0,1-1 96,5-1 96,0 2-64,3-1-64,2 2 0,4-3 32,-1 2-96,1-2 0,1 0-32,-1 3-64,-1-6 32,1 3 32,1 3-32,-1 2 64,4-1-64,1-2-32,4 4 32,6-9-32,4 0 0,5 1 0,-16 2-96,16-4 64,0 2 32,-2-1 64,7 0-96,-5-1 0,-1-2 32,-4 0 0,-4-2 0,-1 4 0,1 1 256,-2 0 160,-3 5-288,-7 4-32,2-2-96,0 7 0,5-2 0,4 1 0,4-4 0,1 8 0,-4 4 64,4-6 96,-5 3-224,5 0 0,-4-3 64,-2 2 64,6-1 0,-6 2-64,3-6-64,3 2 32,0 1 160,-1 3 160,-8 12-96,9-1-32,3-4-64,2-4-96,5-4 96,5-4 0,3 4 32,2-1 0,2-2-64,2-2-64,-1-4 32,1 5-32,0 0-96,-1 4 64,1-6 32,-2 2 0,3-4 64,-3 3 32,2 6-32,1 2 32,3 5-64,-1 1-32,-2-5 32,2-4-32,1 4 0,-4 4 64,1 4-32,2-7-32,1-2-64,0-2-32,1-2 64,4 1 64,0 0 0,0-8 64,0-2-64,0-2-32,0-1 32,-5 1 32,5 4 32,0-2 32,0 1-160,0 1 32,-5 0 0,5 0 64,0-6-96,0 2 0,-4 8 32,4-10 0,0 6 0,-5 3 0,0-3 0,1-1 64,4-4-32,-5-4 64,0-3-64,5 2-32,-5-2-64,-4-2 32,3-2 96,3-2 96,-7-4-64,1 0-64,3 0 0,-7 4-32,-2 2 0,5-1 0,2-4 0,-1-3 64,-2 4-32,3-2-32,-7 1-64,5 0 32,-4-6 32,-5 6 64,10-5-96,-5 4 0,0-2 32,-5 6 64,5 0-96,-5 6 0,-1-3 32,1 2 64,0-1-96,1 2 0,-1-1 32,0-4 64,0-1-32,0 0 64,-4 2-64,-2-2 64,3-3-128,-3-2 0,2 1 32,-1 2 64,1-7-96,-1 2 0,1-5 32,3 0 0,2 0 0,-2 0 0,-3-5 64,-1 2 32,0-1-32,-4-5 32,5 0-128,-7 1 0,13-2 96,-17-2 32,5 0-128,-3 0-32,3-5 32,1 0 64,0 1 0,-6-2-32,1 2 32,0 2 32,0 2 32,-1 0 32,1 0-64,0 2-64,0 2 32,5 0 32,0 0-96,3 0 0,3 2 32,-6 3 0,-2-2 0,2 1 0,0 4 0,0-4 64,-5 0-32,-6 0-32,6-2 32,0 0-32,-6-3 0,-2 0 64,-7 1-96,-4-2 0,0 4 32,4-3 64,1 0-96,10 5 0,-1 4 32,-4-4 0,-2 0 0,-6-1 64,6 2-96,-3 3 0,4 0-32,5 0 0,-4 0 64,-1 0 64,-5 0-32,1-4-32,0 4 32,-1-6 32,7 3-32,2-2-32,-3 5-64,4 0 32,-9 5 32,0-5 0,4 9-96,-3-5 0,2-1 64,7 6 64,-2-1-64,1 1 0,5 0 32,-4-3 0,-2 8 0,3-6 64,-3 6-96,6-2 0,0 0 32,-6 0 64,11 2-96,0 2 0,0 2 32,4-2 64,-4 4-96,4 1 0,1 0 32,-2 1 0,6-5 0,5 0 0,-3 4 0,6 0 0,2-5-96,-5 10 64,4-2-32,1 6 0,-1 4 64,6-5 64,-1 4-96,5 2 0,0-7 32,5 7 0,9-1 0,0-4 0,5-6-96,-5-4 64,6 2 32,-3-4 0,2-6 0,1 0 0,-6 2 0,0-8 64,0 4-96,2-2 0,-3-4-32,2 1 0,3 4 64,0-5 64,-2-1-32,1 2 64,3-1-128,4-4 0,4 0 32,0 0 64,0 0 32,-4 0 32,1 0-64,-2 0-64,-4 0-64,3 0 32,3-4-32,3 4 0,-4 0 128,4 0 32,0-5-32,0 2-64,-3 3-64,8-10 32,-5 2 32,5 4 64,-8-4-32,-2 4-32,-4-8 32,0 12-32,0-9 0,-2 9 0,3-9 0,4 5 0,-1 0 0,7 4 0,1-4 0,8-1 0,-1 2-96,-5-1 64,1-2 96,-6 3 32,-6-2-128,3 1 32,-6-4 0,0 4 0,-5-2-96,-5 3 64,2-2 32,-8 5 64,2 0-32,-5 0 64,0 0-64,5-4 64,-5 1-64,-5-2-32,0 1-64,5 4 32,-3-5 32,-8 5 64,6-3-96,-4 3-64,4 3 64,1 2-64,-6-1 32,5 4 64,-4-4 0,0 1 0,4 4 0,0-5 0,-4 4 0,-2 4 0,3-6 64,2 1-96,3 2 0,-2-5 32,5-4 0,0 0 0,0 0 0,0 0-96,8 8 0,3 0 64,-2 1 0,1 0-64,-1 0 64,0-6 32,5 6 64,1 0-32,-1-2-32,6 2 32,2 3-32,2-4 0,4 1 0,0 0 0,0-1 0,2 2 0,-2 2 0,0 0 0,0 5 0,11 4-96,-1 3 0,4 6 64,5 0 0,6 0 32,-2-2 0,-3 6 64,3-6 32,2-1-32,-1-2 32,0-5-128,-10 1 0,0 0-32,-3 1 0,-6-2 128,-5 1 32,0 14-128,2-11 32,3 3 0,4-2 0,7-5 0,2 2 0,2-5 0,-1-1 0,5-7 0,-10-1 64,6 1-32,-6 0 64,2-3-64,-3 9-32,1-3 32,-8 1-32,-5-1 0,-1 5 64,0-2-96,5 3 0,6 0 32,2-2 64,12 1 32,3-5 32,-3-3-64,3-1-64,1-4 160,4-4 128,-3 6-160,-2-4-64,-3 8-32,-1 2-32,-2 0-96,12 6 64,4-3-32,1 12 0,-1-3 64,1 6 64,-1 0-32,0-10-32,-5-8 160,1 6 32,-4-10 0,3 0 32,9-3-128,7-2-64,-2-3 0,-9 9 32,1 0-32,-6 0 64,-5 3-64,1 0-32,5 1 32,-6 0-32,-4-6 0,6 2 0,8-4 0,9-5 64,-3-5 32,-7-4 96,1-3-96,-5 0-64,2-9 64,-7 4 0,-3 1-32,-12-2-64,3-6 32,-2-2-32,6 1-96,4 4 64,1 0 32,-3 0 0,-3-5 64,-3 2 96,-2-6-128,-9 0-32,0-7-64,-5 2-64,-3 2 96,-2 0 64,-4 3 64,0 6 32,0-6-160,-5-5 32,0 2 0,6-9 64,-7 0-32,2-4-32,-2 0-64,1 0 32,0-10 32,11-2 0,-11-4 0,0 2 0,0 9 0,0 6 0,0-6 0,2 4 64,-8 1-96,1-1 0,2-7 96,-3 3 32,3 6-128,-2-2-32,-1-8 32,-3 4 64,1 1-64,-1 1-64,-1 2 64,-4 9 0,0 4 32,0 1 64,0-6 32,0 3 32,-4-2-64,-1-5 32,-1-8-128,-2 1 0,-2-1 32,-5-3 0,7-13 0,-7 5 0,2-2-96,-3 5 64,2 8 32,0 1 64,0-4-96,0-6 0,0 0-32,-5 3 0,5-2 64,0-4 0,0-9 64,0-3 32,-5 7-128,-1 10 32,1 11 0,5 1 0,0-5 0,0 6 64,-5-2-96,5-4 0,-5 0-32,4 6-64,2-2 96,-2 1 64,2-4 0,-3-4-32,7 6 96,1 6 0,-3 0-128,2 9-32,-1 3-64,1 1 96,0-5 0,-1 4 32,5 1 64,1 1 96,4-2-224,9 1 0,5-1-64,0 0-32,5-3 128,0 3 0,6 1 32,-8 4 0,7-2 0,4-1 0,0 2 0,-3-6 0,3 2 0,0 5 0,-4-1-96,-1-4 64,2 2 32,3 2 64,-9 1-32,0 5-32,-5 2 32,-5-3-32,1-3 0,-1-3 64,-3 3-32,-1-2-32,-2 1-64,7-1 32,0-2 32,3-11 0,7 1 0,4 4 0,4-4-96,0-4 64,0 0 32,1-3 64,-6-2-32,2 5-32,-8 5 32,-1 2 32,-2 7-96,-5 2 0,-9 5-32,0 0 0,-5 5 0,1-1 0,-1 4 64,-4-4 0,-1 5 0,1-6 0,-2 3 0,3 1 0,-3 2 0,-3 3 0,0-4 0,0 1 0,0 0-96,-5 3 0,0 0 64,1 1 64,-1-1-64,0 6 0,0-1-32,-1-4 0,1-2 64,2 2 64,-8-1-32,2 2-32,-1 1 32,-4 3-32,3-6 0,3 6 0,2-2 0,1 1 0,0-4-96,-4 11 64,4-3-32,5 5 0,-5 4 64,-1-6 0,1 1 0,0 4 0,1-2-96,0-2 64,-2-1 32,1 2 0,0-1 0,1-4 64,-1 0-32,0 0-32,-6 0 32,2 8-32,-5-4-96,-1 5 64,1 3 32,5 2 0,-1-2-96,1 1 64,-1 4 32,-1-4 64,2-10-32,-1 6-32,1-1 32,-1 1-32,-4 0-96,5-6 64,-2 6 32,2 0 64,-1-9-32,5 7-32,5-2-64,0 4-32,5-6-288,-1 1-96,4-4-1216,12-4-512,18-26-3136,-6-87-1375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5:49.77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18ABC02-3CB6-4585-AC12-CEEFFAB43852}" emma:medium="tactile" emma:mode="ink">
          <msink:context xmlns:msink="http://schemas.microsoft.com/ink/2010/main" type="writingRegion" rotatedBoundingBox="6282,11150 6297,11150 6297,11157 6282,11157"/>
        </emma:interpretation>
      </emma:emma>
    </inkml:annotationXML>
    <inkml:traceGroup>
      <inkml:annotationXML>
        <emma:emma xmlns:emma="http://www.w3.org/2003/04/emma" version="1.0">
          <emma:interpretation id="{5D85A19E-3327-4A33-82A3-B2932C58E439}" emma:medium="tactile" emma:mode="ink">
            <msink:context xmlns:msink="http://schemas.microsoft.com/ink/2010/main" type="paragraph" rotatedBoundingBox="6282,11150 6297,11150 6297,11157 6282,111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9AD397-0FFC-48F8-8FBE-471B88DBD76D}" emma:medium="tactile" emma:mode="ink">
              <msink:context xmlns:msink="http://schemas.microsoft.com/ink/2010/main" type="line" rotatedBoundingBox="6282,11150 6297,11150 6297,11157 6282,11157"/>
            </emma:interpretation>
          </emma:emma>
        </inkml:annotationXML>
        <inkml:traceGroup>
          <inkml:annotationXML>
            <emma:emma xmlns:emma="http://www.w3.org/2003/04/emma" version="1.0">
              <emma:interpretation id="{C31CFC58-6E65-40AF-BA08-EFFCC51D41FC}" emma:medium="tactile" emma:mode="ink">
                <msink:context xmlns:msink="http://schemas.microsoft.com/ink/2010/main" type="inkWord" rotatedBoundingBox="6282,11150 6297,11150 6297,11157 6282,11157">
                  <msink:destinationLink direction="to" ref="{0DC568FF-57CF-4184-A54C-3041362430EC}"/>
                  <msink:destinationLink direction="from" ref="{0DC568FF-57CF-4184-A54C-3041362430EC}"/>
                  <msink:destinationLink direction="with" ref="{CE6C392B-262F-4A09-8D99-B68E73217DA9}"/>
                </msink:context>
              </emma:interpretation>
              <emma:one-of disjunction-type="recognition" id="oneOf0">
                <emma:interpretation id="interp0" emma:lang="en-US" emma:confidence="0">
                  <emma:literal>~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6567 12237 3456,'0'-7'1408,"0"7"-768,0 0-320,0 0 448,0 0-128,0 0-64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5:55.28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DC568FF-57CF-4184-A54C-3041362430EC}" emma:medium="tactile" emma:mode="ink">
          <msink:context xmlns:msink="http://schemas.microsoft.com/ink/2010/main" type="inkDrawing" rotatedBoundingBox="5749,10818 10606,9219 11829,12932 6971,14532" semanticType="callout" shapeName="Other">
            <msink:sourceLink direction="to" ref="{C31CFC58-6E65-40AF-BA08-EFFCC51D41FC}"/>
            <msink:sourceLink direction="from" ref="{C31CFC58-6E65-40AF-BA08-EFFCC51D41FC}"/>
          </msink:context>
        </emma:interpretation>
      </emma:emma>
    </inkml:annotationXML>
    <inkml:trace contextRef="#ctx0" brushRef="#br0">6575 12222 8416,'5'-4'448,"1"-1"0,-3-7 512,2 3-192,1 1-32,-6 0-128,0 3 0,0 2-192,0 3 0,0-6-64,0 6 32,0 0-64,0 0 32,0 0 96,0 0 32,0 0 351,0 0-287,0 0-64,0 0-288,0 0-64,0 9-64,0-9-64,0 0 32,0 9 32,5-5-32,-5-4-32,0 0 160,3 4 32,-3-4 64,0 0 0,6 4 64,-6-4 128,5 6-64,-5-6 32,0 0-160,0 6 0,0 0-32,0-6 32,0 0-64,0 3-32,0-3-96,0 5 32,0-5-64,0 4-32,0-4 96,0 8 0,0-4 96,-5 4 96,-1 2-64,3-7 32,-2 2-224,-6 4-96,2-2 224,1-2 128,-3-1-128,2 1-96,-1-1 32,1-1 64,0 2-64,4-1 0,-6 4-32,3 1-64,-1 0 32,-2-3-32,3 9 0,-2-3 0,6 1 0,-1-1 0,-1 0 0,3 2 64,-2-2-96,0 0 0,5 0 32,0 2 0,0-2-96,0 1 64,0-1 96,0 1 32,0-5-32,0 1 32,0 0-128,0-1 0,0 8 160,0-2-64,0-7 32,0 8 32,0-3-64,-6 0 32,3-4-64,-3 4 64,1-3 0,2 4 96,-2-1-160,-1-3-32,3 3 0,-3 0 0,1-3 0,0 3 64,2 2-32,3-5-32,0-2-64,0 1 32,0 5-32,0 0 0,-6-5 64,6 6 64,0-2-32,0 0-32,0 0 32,0-2-32,0-2 0,0 0 0,0 0 0,0 6 0,0-2 0,0 0 0,6 0 0,-3 2 0,2-2 0,0 1 64,4-1-32,2 0 64,-3 3-128,1-3 0,2 4 32,-3 1 0,3 0-96,-2-1 64,1 4 32,-1 2 64,0-1-32,1-4-32,-1 1 96,5-6 0,0 0 96,2 0 32,-2-2-96,0-2-32,-6 0-32,3 2-64,-2-4 32,-1 3 32,3 0-96,-2 9-64,1-2 64,-6 0 64,1 0 128,4-2-128,-4-1-96,0-4 32,0 3 64,4-4 0,0 1-32,1-2 32,-1 2 32,-4 0-32,4 3 64,2 0 0,-3-3-32,2 3 32,-6 2-64,2-2-32,-1 1-64,-2-5-32,7 1 64,0 0 64,0-2-64,-2-2 0,2-1 32,0 0 64,-2-4-96,3 4 0,-2 0 96,1 1 32,-1-2-128,-9-3 32,9 6 0,-4-3 64,4 0-96,1 3 0,-1 3 32,1-2 0,-1 1 0,2-2 0,3-2 0,-5-1 64,-1 2-96,3-1 0,-2 0 32,1 0 0,-2 0 0,3 1 0,-2-2 0,5 3 64,0-3-32,0 0-32,0 3 32,5-2-32,0-4 0,6 0 0,-3 0-96,3 0 64,-2 4 96,1 0 32,-5 2-128,-1-3 32,1 0 0,0 7 0,-4-6 0,3 4 64,-3-4-32,-2 5-32,2-5 32,4 5-32,-5-6 0,5 6 0,-5-6 0,5 6 0,-5-1 0,5 2 0,-5-2 0,6 0 0,-6 0 0,5 4 64,0 2-96,-5-2 0,0-2 32,0-2 0,0-2 0,0 4 0,0-2 0,5 1 0,0 0 0,1-2 0,-1-2 0,0-1 0,-1 0 0,1 0 64,0 0-96,1 1 0,2-2 32,2 3 64,-1-6-32,2 3-32,-2 0 32,1-3-32,0 6 0,-6-6 64,1 4-32,0 1 64,6-2-64,-8 1-32,3 1 32,-1-2 32,5 3-32,-1 1-32,-4-2 32,0-1-32,4 4 0,-3-2 0,-1-3 0,3 6 0,-2-6-96,-6 6 64,0 0 32,1 0 0,-1-3 0,5 0 0,-1 2 0,7-4 0,-3 0 0,8 4 64,-2 1-32,5 0-32,0-1 32,1-1-32,-1-1 0,-5 3 0,0-3-96,5 3 64,-5 0 32,5-1 64,-9 1 32,4-6 32,0 3-160,0 1 32,2-7 0,-2 5 0,-5-1 0,2-4 64,-1 0-96,-7 5 0,3-1 32,-1 5 0,5-1 0,-1-1 64,2 2-32,-3-1-32,6-4 32,2 1 32,-2-2-32,5 3-32,0-2 32,-5-4-32,0 3 0,0-3 64,-3 0-32,-2 0-32,6 0 32,-1 0-32,-5 5 0,7-1 0,-3 1-96,1-2 64,0 1 32,2 2 64,-2-3-32,0 2-32,-3-1 32,-3 0 32,6-4 32,2 0 32,3 0 192,4 0 128,2 0-512,-1 0-256,4 0 64,-4 4 128,-1-4 96,1 0 96,-1 4-32,2 1-32,-1-2 32,4 3-32,0-6 0,2 0 0,-2-6 0,5 3 64,6-2-32,3 1-32,6 0 32,0 0 32,-10 0-32,-1-4-32,1-2 32,-5 7 32,1-2-96,-5 1 0,8-1-32,2 2 0,-10-1 128,-6-2 32,-4-6 32,0 0 0,1 4-160,-1-4-32,0-1 32,0-4 64,1 4 64,-6-4 96,0-1-160,0 3-32,1-3-64,-6 2 0,-4-1 0,0-4-64,0-4 160,-4 5 96,-2-3 32,2-5 0,-2 1-96,-2-2 32,3-8-64,-11-5-32,8 0 32,-2 0-32,1 4 0,-7 0 0,3 8 0,-1-7 0,4-10-96,-4 1 0,0-4 128,5 4 96,-10-1-32,0-4 0,0 1-96,-6-8-32,2-2 32,-6 6 0,1 7 0,-2 5 0,-2 9 0,4 3 0,-2-6 0,3 6 0,-1 0-96,-2 0 64,3 6 32,-3-6 0,2-3 64,1 6 32,-3-2-128,2-1-32,-1 2-64,-4 2 96,0 1 0,0-1 32,-5-4 0,-1 6 64,2-6-32,-5 0-32,-2 2-64,2 2 32,-1 2 32,1-2 0,4 4 0,0 2 64,-1 4-96,6-2 0,0-2 32,1 2 64,-7 6-32,1-6-32,2 2 32,-3-1-32,-4 2 0,5-7 0,-4 2 0,-2-4 0,2 4-96,-1-2 64,2-2 32,2 6 64,1-6-32,0 3-32,-1 0 32,3 1-32,-2 2 0,0 2 0,0-2 0,-1 2 0,1 0 0,2-11 0,-3 6 0,1 1 64,-6-2-32,3-2-32,-3-2 32,3 1 32,-3 0-96,2 5 0,-1-3 32,5 2 0,1 0 0,3 8 0,-3-2 0,-2-2 0,7 5 0,-7-1 0,1 4 0,5 0-96,0 0 64,0-3 32,0 0 0,-1-2 0,1 2 64,5 0-32,-5 0-32,4 0 32,-5-6-32,2 6-96,-7 0 64,3-2 32,-2 6 0,4 0 0,-4-2 0,0 2 0,0 0 64,-1-2-96,-2 4 0,3-3-32,-1 0 0,1 5 64,0-4 64,1 0-32,-1-2 64,5 2-128,-5 0 0,5 0 32,-5-1 64,0 0-96,4 6 0,2-6 96,-7 1 32,7-1-32,-2 2-64,2-7 32,-2 2-32,5-6-96,1 2 64,-1 4-32,1-2 0,0-2 64,-1 4 64,1-6-32,-1 2 64,1 3-64,-2 1-32,3-1-64,-1-1-32,-2 2 64,3 0 64,-3 0 0,2 0-32,1-2 32,2 1-32,1 4-96,0 3 64,1-4-32,-6 2 0,6 0 128,-1 4 32,0-5-128,1 6 32,4-3 0,-5 3 0,0-2 0,5 1 64,-6-1-96,6 1 0,0 1 32,-3-3 64,-2 3-32,0-2 64,5 1-64,0 4-32,-4 0-64,-1-3 32,5 3 32,0 0 64,0-5-32,0 5-32,-6 0 96,6 0 0,-5-4-128,5 4 32,0 0-64,0 0 0,0 0 64,0 0 0,0 0-96,5-5 0,-5 2 64,0-6 64,6 6-64,-6-3 0,0 2 96,0 1 96,0-2-128,0 1-32,0 4 0,0-5 64,0 5-96,0 0-64,0 0 64,0 0 0,0 0-64,0 0 64,5-3 32,-5 3 0,0 0 0,0 0 0,4-4 0,-4 4 0,0 0 0,0 0 0,0 0 0,0 0 0,0 0-96,0 0 64,0 0 32,0 0 64,0 0-32,0 0 64,0 7-128,0 2 0,0-9 32,0 8 0,5 2-96,-5-10 64,0 0 32,0 0 64,0 8-32,0-1-32,0 2 32,0 3-32,0 5 0,0 4 64,0 5-96,0 11-64,0 6 64,5 7 64,-2 4 0,3-3-32,-1 8-64,4-5-32,-4-2-96,0 6-32,-1-12 256,1 2 128,0 0-64,-1 8 0,1 7-32,0 4-64,-5-5 32,0-2-32,0-6 64,-5 2 32,5-14-32,0-5-64,0-8 32,0-2 32,0-6-32,0-5 64,0-4 0,0-4-128,0 1 32,0-9 64,-5-3 96,1-3-64,-1-2 0,0-8-32,-4-10 32,0-2-128,-1-10 0,1-17 96,4-26 32,5 1-32,0 8-64,8-12-64,3-3-32,-2-2-32,1-7 96,-6-6 0,1 6 32,0 16 64,-1 17 32,-4 12-32,0 5-64,0 8-64,0 8 32,0 6-32,0 4-64,0 7 0,0-1 96,0 11 0,0-7 32,0 7-96,0 3 64,0 0-32,10 0-64,-1 3 0,1 3 96,-1-2 0,2-1 96,-3 6-96,7-4 0,-7 2 32,8 2 64,-2 0-32,9-1-32,15-4-64,18 1 32,21-2 32,-2-6 0,6 3 0,4 0 64,-4 0-32,-6 0-32,10 0 32,-1 0-32,-3 0 0,-4 0 0,-21 3 0,-13 1 0,-11 1 64,-2-5 32,-11 0-128,-5 0 32,-5 3 64,-9-3 32,0 0-128,0 0-32,0 0 96,0 0 96,0 0-32,0 0-64,-5 0-96,1 0 32,-1 0 32,-1 0 64,3 0-96,-7 0 0,1 0 32,3 0 0,-2 0-160,3 0 32,-1 6 0,1-6 64,1 0-256,-1 0-32,0 0-512,2 3-256,-8-3-2496,-3-21-1152,-38-21-1855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6:06.61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10D30F2-22D3-4A33-9B5D-A737D05CE7AB}" emma:medium="tactile" emma:mode="ink">
          <msink:context xmlns:msink="http://schemas.microsoft.com/ink/2010/main" type="inkDrawing" rotatedBoundingBox="9137,9105 22363,5610 22592,6476 9366,9972" shapeName="Other"/>
        </emma:interpretation>
      </emma:emma>
    </inkml:annotationXML>
    <inkml:trace contextRef="#ctx0" brushRef="#br0">9649 11052 4736,'0'-4'1760,"5"1"-960,4-12-864,-4 12 288,4 0-256,2-6-32,-3 0 32,2-3 0,-6 0 32,2-2 0,-1 5 64,0 2 512,-1-2 352,-4 0 160,0 6 32,0-2-160,0 1-128,4-1-384,2 2-192,-2-1-96,6-1-32,-2-4 64,4 2 96,1-7-64,6 7 32,-1-2 32,1 0 64,6-8 32,-3 5 0,3-1-65,2 1-31,1-6-96,6 6-32,0 0 160,4-2 128,-2-1-160,3 2-32,3-1 0,1-6 64,-1-2-96,6 2 32,-1-4-96,6 2 0,-7-8-32,7 0 64,3 1-32,11 0 64,9-5-64,-11 0 0,2-4-96,-1 5 32,6 0 128,-2 0 128,-8 3-128,0 1 32,4-1-160,10-4 0,4 4 32,0 0 0,0-2-64,1-2-64,-1 0 32,-5-8 32,6-4-32,18 0 64,7-4 0,-4 0 32,4-5-64,-3-4 32,-4 8 64,10 5 64,4 3-96,-4 1-32,-4 8 32,-2-2 0,-4-8 0,1 10 0,0 2-64,8-2-64,-2-4 32,-9 5 32,2-1-32,1 5-32,-14-5 32,8 0 32,12-3 32,2-6 96,-5 2-96,-3-1 0,5 7-96,-11 5-32,-6 2 32,8 2 64,3 6-32,-5 4 64,-8 2 0,-1 1 32,-1 1 0,-3-1 0,0-3-64,23-2 32,4-4-64,1 7-32,-18 2 96,-2-3 0,-3-2 96,3-4 32,-9 7-32,1-11 32,14-4-128,4-3 0,-8 9-32,-7 2 32,2 2-128,0-2 0,-6-4 32,0 2 64,14-2 32,15-2 32,-10-2-64,9-5-64,1 7 96,-4-1 0,14-5 32,18 8 0,-15 2-64,2 2 32,-2 5-64,-14 4 64,17 1-64,8-8-32,-11 6 32,-3-8 32,-8 10-96,-5-8 0,8 2 32,8-4 64,-8 2-32,-1 8 64,-4-4-64,-5 2 64,-9-2-64,10 2-32,8-6 32,-10 7-32,-3 1 0,0 3 64,-6-3-96,-8-1 0,-6 4 32,10 1 64,14 0-96,-9 0 0,-14 3 96,-1-4 96,-5 3-64,0-4-64,-3 2 0,-11-1 32,10 0-32,5 1-32,-1 4 32,0 0-32,-9 0-96,-8 4 64,-2 0 32,2 0 64,-6 0-96,4 4 0,-8-4 32,-10 0 64,-1 0-32,1 0-32,1 0 32,8 0 32,8-4-96,3 4 0,-2-4 32,-3 4 64,-12 0-32,-2 0 64,0 0-64,-8 0-32,2 0 32,-3 0-32,-2 0 0,0 4 0,-4-4 0,0 0 0,-6 0 0,2 0 0,-1 0 0,-5 0 0,-5 0 0,1 0 64,-1-4-96,-4 4 0,-5 0-32,4-6 0,-13 0-1152,-5-12-864,-11-3-512,-3-8-1312,-4-5-543,-6-8-897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5:41.53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E6C392B-262F-4A09-8D99-B68E73217DA9}" emma:medium="tactile" emma:mode="ink">
          <msink:context xmlns:msink="http://schemas.microsoft.com/ink/2010/main" type="inkDrawing" rotatedBoundingBox="6462,11078 15249,14413 14808,15574 6021,12239" semanticType="callout" shapeName="Other">
            <msink:sourceLink direction="with" ref="{C31CFC58-6E65-40AF-BA08-EFFCC51D41FC}"/>
          </msink:context>
        </emma:interpretation>
      </emma:emma>
    </inkml:annotationXML>
    <inkml:trace contextRef="#ctx0" brushRef="#br0">15092 16654 4608,'0'-12'1760,"5"3"-960,0-3-672,-2 8 416,-3-1-416,0 1-32,0-1 192,0 2 96,6-2-160,-6 1 160,0 1 96,5-3 320,-1-3 160,1 3 96,-5-3 160,5 0-320,-2 0-64,-3 1-352,6 0-65,-1 0-159,0-1-96,-1 1-64,-4-5 0,5 1-64,-5 3-32,5-8 32,-1 4 32,1 1 32,0 0 32,1-2 0,-3 2 64,2-1 32,1 1 96,-6 0-96,0-2-64,0-2 0,0-1 32,-6 1-32,1-1 0,2-9-32,-3 4 64,-4-6-32,1 7 0,0 1-32,-1-1 64,4 3-32,3-3 0,-2 0-32,0 0 0,1-5-64,-1 1 32,-1 1-64,3-3-32,-7 7 32,1-1 32,-2 3 96,3 3 64,-3-3-32,2 6-32,1-1-96,3 1 32,-1-1 0,3-3 96,-3 1-96,-4 0 96,7-3-64,-3 3-64,1 0-32,1 9 64,-6-8 0,1 7-32,4-7 32,-4 1-64,-5 5 64,4-4-64,1-1-32,-5 1 96,-2-2 64,2 2 64,0 0 96,0-1-96,0 5 32,-5-1-96,0-3 0,1 0-96,2-6 32,3 6-64,-7-9 64,7 8-64,-5-4 64,2 4-64,2 1-32,0-1 96,0 0 0,0 1-128,0 3 32,0 0 64,0 3 32,-5-3-32,5 0 32,0 0-64,-2 1-32,3-1 96,-2 2 64,2-2 0,-10-3 0,3 3-96,2 0 32,-2-3 0,1 0 96,0-2-160,1 7-32,-1-7 0,0 7 64,-1-7-32,6 2 64,-5-1-64,0 5-32,2-1 32,-3 0-32,1 2 0,-6-1 64,8-1-32,-7 0-32,-1 0 32,2 3 32,4-4-96,-3 5 0,2 2 96,1-1 32,0-1-128,-1 1 32,1-1 0,-3 2 0,-3-1-96,2 4 64,-1-5 32,5 2 64,-4-2-32,4 1-32,-4 0 32,4-1-32,-1 2 0,1-6 0,0 9 0,0-3 64,1-3 32,4 2 32,-2-1-64,3-3-64,-2 4 32,2 1-32,-2-3 0,2 3 64,2-2-32,2 1-32,-4 1 32,2 3-32,2-5-96,1 1 64,-3-2 32,2 3 64,-1 0-32,1 3 64,0-6-128,-1 3 0,1-2 32,-2 5 64,3-4-32,-1 4-32,-2-4 32,3-1-32,-3 2 0,8 3 0,-8-5 0,6 1 0,-3 1 0,-1-3 0,-2 3 64,3-2-32,-3 1-32,2 1 32,1-2 32,-8 1-32,7-1-32,0 1 32,-1 1-32,-4 3 0,5-6 0,-1-2 0,6 4 64,-7-1-96,6 5 0,-3-4 32,2 1 64,-3-2-32,1 1-32,-3-1 32,2 2-32,-1-1 0,1-1 64,-1 1-32,1-1-32,4-2 32,-4 2-32,0 1 0,-1-1 0,1 2-96,-2-10 64,3 4 32,-2 6 64,0-2-32,2-4 64,-2 6-64,0-6 64,-3 0-64,-1 2 64,-2-1-64,7-1-32,-5 0 32,0 0-32,0 0 0,0 2 0,-1-1 0,6-5 0,0 5 64,-5-4 32,4-3-128,1 3 32,-5 0 0,-2 0 0,2-1 0,0 0 0,0 1 0,0-1 0,0 1 0,0-2 0,0 7-96,0-2 64,4 0 32,-4-3 0,0 4 0,0-2 0,0-2 64,0 4 32,3-1-128,3 2 32,-3-2 0,2 0 0,-1 6-96,1-2 64,0 1 32,-1-1 0,1 2 0,-1 3 0,1-6 0,0 6 0,-1-3 0,1 3 64,-1-4-96,-5-1-64,2 5 128,-2-3 32,2-3 0,2 3-64,-3 3 32,6-4-32,-2 4-96,0 0 64,2 0 32,-3 0 0,-3 0 0,5 0 0,-1-5 0,1 5 0,-5 0 0,3 0 0,3 0-96,-1 0 64,-7 0 32,7 0 0,1 0 0,-3 0 64,3 0-96,-3 0 0,2 0 32,1 0 64,-3 0-32,2-4 64,-1-1-64,1 2-32,0-1 32,-1 4-32,1 0 0,-1 0 64,6-5-96,-1 5 0,-1-3 32,-2 3 0,-3 0 0,8 0 0,-8 0 0,8 0 64,-8-6-96,6 6 0,-4 0 32,4 0 64,2 0-32,-3 0-32,1 0 32,-4 0 32,4 0-96,0 0 0,2 0 32,-3 0 64,1-3-96,1-1 0,-1 4 32,0 0 64,0 0-96,1-5 0,-1 2 96,0-2 32,1 1-128,-1 4 32,0 0-64,0-4 0,1-1 64,-1 2 64,-1 3-32,3 0 64,-2 0-128,0 0 0,1 0 32,4 0 64,-5 0-96,-1-6 0,6 6-32,-5 0 0,2-3 64,-2 3 64,0 0-32,1 0-32,-2-3 32,1 3 32,-3-6-96,3 6 0,-1-4 32,2 4 64,-6 0-96,2-5 0,2 2 32,-3-1 0,-1-1 0,1 2 64,-1 3-32,1 0-32,0-6 32,-5 3-32,-2-2-96,2 5 64,0-4 32,0 1 64,1 3-96,-2 0 0,5 0 32,1 0 64,1 0-96,-3-5 0,2 1 32,-1-2 0,1 6 0,0 0 0,-1 0 0,1 0 0,-2-3-96,3 3 64,-2 0 96,0 3 96,2-3-128,-2 0-96,6 0 32,-2 0 0,1 6 32,0-6 0,2 0-96,-2 4 64,-1-4 32,2 0 64,-1 5-32,0-2-32,-3-3 32,2 0-32,1 4-96,1 1 64,-1-5 32,0 0 64,2 0-32,-3 0 64,1 0-128,0 3-64,1-3 128,-1 0 32,0-3 0,1 3-64,-6 0-64,1 0 32,-1-5 32,1 1 64,0 1-96,-1-2 0,1 1 32,-2 4 0,-2-6 0,-2 3 0,2 0 0,-2-3 0,2-2 64,-2 4-96,0 0 0,1-1 32,-4 2 0,-1-2 0,0 1 64,-1 1-32,1-2-32,0 1 32,2-1-32,-8 5 0,2-4 0,-7 1 0,2 3 0,0 0 0,0 0 0,-1 0-96,1 0 64,0 0 32,0 0 64,-2 0-32,7 0 64,-2 0-128,3-5 0,-2 1 96,1-2 32,-2 3-32,-3-6 32,4 1 0,-4 1 32,0-2-64,0 0-64,-5-3-64,-1 3 32,1 4 32,0 2 64,-6-6-96,-2 5 0,-1-5-192,3 1 0,1-1 224,1 2 224,4-7-96,3 2 0,2 0-64,0 0-64,0-6 32,0 2-32,-1-1-96,1-1 64,-6 6-192,1-6 0,0 3 224,0 2 224,-1 0-160,1 0-32,-4 1-192,-1 0-32,-4 3 96,-10 0 96,4 1 160,7-1 128,2 5-192,6 1-64,-1-2-32,1-4 64,-5 2-96,6-2 0,-1 1 32,0-2 64,3 7-96,-3-6-64,5 1 64,-9 4 64,-1 4 64,-1 0-128,-2 0-32,-7 0 32,1 0 64,0 0 0,3 0-32,7 0-64,-1 0 32,4 0-32,1 0 0,5-5 64,-5 5 64,5 0-32,0-4 64,-1 1-64,1-2-32,-6 1 32,1-1 32,0 1-96,-3-4-64,2 4 64,-4-1 0,-10 5-128,1-3-32,-5-1 224,4-1 128,7-4-64,2 0-64,6 2 0,5-2 32,0-3-96,-2-2 0,8-1 32,-6 2 64,-6-8-192,7 4-32,-7-1 128,4 3 160,2-3-128,0 1-64,0 1 32,4-5 0,1 4-64,4-5 0,0 7 192,0-6 160,-1 0-192,7-2-32,-7-2-32,1 1 0,2-2 0,-3-4 0,1 2 0,0-1 0,-1 2-96,3 6 0,-7 0 128,4 6 96,1-3-32,2 1-64,-3-4-160,7 0-64,-3-1 96,1-2 32,2-2 128,4 2 96,-2-6-64,3-3 0,-1 3-96,-2 0-96,6 6 64,-3-3 0,-1 6 32,-2 0 64,3-3-96,-3 3 0,7 0 32,-1 0 0,0 0-96,2 0 64,-3 0 32,1 0 64,0 4-96,1 4-64,-1 1 64,0 4 0,1-2 32,-1 2 0,0-1 128,5 9-64,-4-7-32,8 7 0,-4-9-192,0 9 96,0-5 32,0 2 32,-4-1 0,4-1 0,-5 1 64,5-1 32,-5 2-192,5 6 64,-5-3-288,5 5 192,-4-1-32,-1 5 96,-4-1 0,9 1 0,-5-2 64,0 7 0,0-1-96,1-1 64,-7 9 96,11 0-32,-8 9-32,8-1 32,-9 4-128,3 6 64,-7 6 32,8-3 0,-5 12 0,-5 2 0,1-14 0,5 4 0,1 8 0,-3 11-96,2-3 64,4-7 32,-4-13 64,9 0-32,0-9-32,0-7 96,0-5 0,0-9-32,0-12 32,4 4-64,-4-20 64,10 2-64,-6-23-32,12 4 32,-3-14-32,-4 2 0,0 6 0,1 9 0,-10-3 0,5-5 0,-5-8 0,0-4 64,-5-5-96,5 8 0,-5-19 96,0 6-32,-4-15-32,9 21 32,-9-2-128,9 14 64,-10 5-32,10 16 0,-3 0-96,6 7 96,-3 2-32,0 3 32,0 1 64,10 4 0,5-5 0,-2 6 0,-4-2-96,5 1 64,2 1 32,-2-3 0,0 6 0,0 6-96,5 1 64,4 10 32,1 13 0,-1 12 0,2 3 0,11 2 0,8-4 0,3-10 0,0-7 0,6-5 64,-11-5 32,-4-4 96,-4-3-96,-12-1-64,-3 1 64,-4-6 0,-5-3-32,-2 6 32,-8-6-128,0 0 0,0 0-32,0 0 0,0 0 64,0 0 64,0 0-96,0 0 0,10 3 32,-10-3 0,10 0 64,-10 0 32,0 0-128,0 0-32,0 0 96,0 0 32,3 9 0,-3-9-64,0 0 32,-3 0-32,3 0 0,0 0 64,0 0-96,-5 0 0,5 9 32,0-9 0,0 0 0,0 0 64,0 0-96,0 0 0,-5 0 32,1 3 0,-2 3 0,1-3 0,2-3 0,-2 0 64,0 0-96,-5 3 0,0 3-32,2-3 0,-3 6 64,2 0 64,-5-1-448,0-4-160,-10 4-2240,-4 1-1056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6:07.78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6FADA637-1592-4006-A9B6-80B7EBAFA5B2}" emma:medium="tactile" emma:mode="ink">
          <msink:context xmlns:msink="http://schemas.microsoft.com/ink/2010/main" type="inkDrawing" rotatedBoundingBox="19683,5969 22118,5210 22643,6896 20208,7655" shapeName="Other"/>
        </emma:interpretation>
      </emma:emma>
    </inkml:annotationXML>
    <inkml:trace contextRef="#ctx0" brushRef="#br0">20626 6844 8960,'10'0'3424,"-1"4"-1856,0-4-1280,-9 0 800,10 0-672,-1 0-160,2 0-96,3 0 32,5 0-97,-5 4 225,0 0 96,0 0 224,5 1 128,4 4 32,10-3 64,5 4-288,4 2 0,2 2-160,-2 2 64,0-2-128,2-2 32,3 0-32,4 0 96,1 0-160,1 2-32,2-6 0,17 6 0,14 1 0,-6 2 64,4 8-160,8 5-32,-4-5 0,4 0 64,16 0-32,0 5 64,-8 2 64,-11 8 64,-4-2-160,-9-2-64,-10 3-64,-8-6-64,-16 2 96,0-14 0,-12 0-32,-2-5 32,-14 1 64,0-5 64,-10 0-32,-4-2-32,0-2-96,-4 1-64,-2-6 32,2 3 32,0-2-32,-2-4 64,2 3-64,0-3 64,-2 0-64,-2 0 64,-3 5-64,-2-1-32,-7 4-64,-3 4 32,-10 6 32,-25 6 64,-17 10-96,0 10 0,-11-8 96,-3 2 32,-2 4-32,-17 9-64,-20 12 32,14 3 32,-4 3-32,0 2-32,14-5 32,0-2-32,-4-4 0,3-6 0,16-8 64,12-9 96,16-6-128,5-6-32,8-4 64,10-5 32,5-4 96,8 2 32,3-6-96,-3 0-96,12-3 0,3-2 32,0 1-32,6 2 64,0-6-128,-2 0 0,2 0 32,4 0 0,0 0 0,-5 0 64,0 0-96,5 0-64,-4 0-640,-6 3-256,-9 6-2176,-24 3-896,-31 8-2975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56:30.007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11907 10704 7936,'5'-9'2976,"-1"-3"-1600,1 3-1536,0 6 544,0-6-352,10-3-32,7-6 0,6 1 64,2-13-32,-2-7-32,5 4 32,4-2-32,7 5 0,-3 2 544,7-1 288,10-1-160,-3 9 32,7 0-352,4 0-64,5 0-96,10-5-32,8 1 159,11 1 129,-1-2-96,1-4 32,0 1 64,3-5 96,2 4-96,-2-3 64,2 3-224,-7 1-96,1 4-96,-4-5-96,1 1 32,2 1 32,15-2-32,6 4-32,1-4 32,7 2-32,-10-10 192,21-1 192,-1-3-192,1 9-32,-5 3 32,-3 1 32,18 4-96,-1 4-32,5 4-32,-6 4-64,5-4 32,10 5-32,-6 0 192,36-6 192,-13-3-128,13 0-64,-8 5 32,-8-10 0,-14 2-96,10-6-96,4-4 64,-6 5 0,-8-10-32,-3-2-64,6-2-64,-3 2 32,-4 2 96,-6 2 96,10-4 0,10 11 0,-1 4-96,-4 5-64,-16-4 96,21 0 0,-7-1-32,-3 6-64,-3 4 32,11-7 32,6-2-32,-9 5 64,0-5 0,14-5 32,-1 4-64,1 2-64,-14-3-64,9 6 32,5 1 32,-19 4 0,0 7 0,-20 6 0,1-7 0,-4 10 0,-25 4 0,-14 2 0,-14 0 0,-10 3 64,-22 0-32,-15 0-32,-10-6 32,-8 2 32,-20-5-32,-9-5 64,-11 2-64,-9-6 64,-19-3 0,-21 3 32,-3 0-64,-8-3 32,-4 3-64,-21-7 64,-18-6 0,-23 15 96,-12 10-32,-12-6 0,-38 3-96,-8 16-64,-3 5 32,-27 4 32,-4 0-96,-1 5-64,-9 3 64,5 2 64,-20-2 0,15-8-32,8 1 32,-22-5-32,18 0 0,15-5 64,-20 1-32,12 4-32,-12 4 32,-8 16 32,3 10-96,-3 12-64,0 9 64,19 8 0,-2 4 32,11 0 0,5 18 0,3 6 64,2 11-96,23 7 0,9-21-32,-14-13 0,15 4 64,-1 9 0,-15-3 0,-3 3 64,-1 0-32,15-8-32,-10-13 32,24-12-32,18-9 0,29-9 64,25-7-32,21-10-32,26-7-128,12-9 0,16-4-96,14-5 0,9-3-224,14-5-128,19-4 96,19-4 128,14-13 192,16-4 96,27-9 64,18-3 0,5-13-96,10-10 0,10-7-32,24-21 96,7-8 64,11-9 64,2 8-128,25 2 32,12-2-160,3 4 32,24-12 128,0 10 64,15-2-160,4 7-64,1 17-96,13 9 64,0 6 64,5-2 64,14 10 32,-4-4 32,10-4 0,-6 0 64,-1-15-96,11 6 0,-18-5 32,12-2 64,-3 2-96,-6 9 0,-5 9 32,-17 12 0,4 0 0,-24 8 64,-10 9-96,-28 9 0,-3 12 32,-25 0 64,-25 9-256,-27-1-96,-29 1-1120,-29 3-512,-31-12-3167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09:56.29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1D8CD3DE-84C5-4779-B1F0-CB0930509845}" emma:medium="tactile" emma:mode="ink">
          <msink:context xmlns:msink="http://schemas.microsoft.com/ink/2010/main" type="writingRegion" rotatedBoundingBox="22534,1137 30622,-1086 31683,2772 23595,4996"/>
        </emma:interpretation>
      </emma:emma>
    </inkml:annotationXML>
    <inkml:traceGroup>
      <inkml:annotationXML>
        <emma:emma xmlns:emma="http://www.w3.org/2003/04/emma" version="1.0">
          <emma:interpretation id="{7ED5B126-07F5-41DC-AE3C-05B0550BB188}" emma:medium="tactile" emma:mode="ink">
            <msink:context xmlns:msink="http://schemas.microsoft.com/ink/2010/main" type="paragraph" rotatedBoundingBox="22762,860 28193,576 28273,2107 22842,23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E4F4D5-8009-4214-86A7-13AD9EFDC42B}" emma:medium="tactile" emma:mode="ink">
              <msink:context xmlns:msink="http://schemas.microsoft.com/ink/2010/main" type="line" rotatedBoundingBox="22762,860 28193,576 28273,2107 22842,2391"/>
            </emma:interpretation>
          </emma:emma>
        </inkml:annotationXML>
        <inkml:traceGroup>
          <inkml:annotationXML>
            <emma:emma xmlns:emma="http://www.w3.org/2003/04/emma" version="1.0">
              <emma:interpretation id="{9C8B445F-E3F1-4BBA-96D6-0891A0A854FB}" emma:medium="tactile" emma:mode="ink">
                <msink:context xmlns:msink="http://schemas.microsoft.com/ink/2010/main" type="inkWord" rotatedBoundingBox="22762,860 28193,576 28273,2107 22842,2391"/>
              </emma:interpretation>
              <emma:one-of disjunction-type="recognition" id="oneOf0">
                <emma:interpretation id="interp0" emma:lang="en-US" emma:confidence="0.5">
                  <emma:literal>objective</emma:literal>
                </emma:interpretation>
                <emma:interpretation id="interp1" emma:lang="en-US" emma:confidence="0">
                  <emma:literal>objective •</emma:literal>
                </emma:interpretation>
                <emma:interpretation id="interp2" emma:lang="en-US" emma:confidence="0">
                  <emma:literal>objection •</emma:literal>
                </emma:interpretation>
                <emma:interpretation id="interp3" emma:lang="en-US" emma:confidence="0">
                  <emma:literal>Objective •</emma:literal>
                </emma:interpretation>
                <emma:interpretation id="interp4" emma:lang="en-US" emma:confidence="0">
                  <emma:literal>objecting •</emma:literal>
                </emma:interpretation>
              </emma:one-of>
            </emma:emma>
          </inkml:annotationXML>
          <inkml:trace contextRef="#ctx0" brushRef="#br0">23258 2496 8320,'0'-26'3072,"0"10"-1664,0-5-864,0 16 864,-6-4-672,-4 6-160,-4-1-416,-9 4-192,-1 4 0,-4 8-64,0 18 32,-6 17-96,10 2 96,-4 31 96,8 0 0,2 22 416,14-11-257,8 2 769,14-5-544,21-33 800,8-14-704,25-44 256,9-9-448,3-51-192,-4-14-64,14-48-64,-17-5 0,-24 8 0,-31 3-704,-22 2-320,-14 3 512,-13 30-320,-7 21-64,-4 30 289,5 24 95,5 22 224,8 16 128,12 10-128,8 15-32,3-12-6752,11 3 3872,5-10 288</inkml:trace>
          <inkml:trace contextRef="#ctx0" brushRef="#br0" timeOffset="630">23844 1668 6016,'5'-34'2272,"15"25"-1216,3-8-544,-13 17 768,-2 0-448,2 0-96,5 9-416,-1 20-128,0 26-64,0 16 288,0 10-256,-5 24 800,7-4-544,-8 19 576,1-9-545,-4 12 257,1-18-416,-1-13 256,3-17-288,1-12 352,2-12-352,-3-18 384,3-3-384,-2-27-192,5-6-64,0-35-640,10-5 352,9-31-256,4 2 256,-4 12 32,11 6 128,17 12 32,9 18-32,2 19 96,-16 22 0,-18 16 96,4 6-32,-23 20 192,-5-1-128,-36 5 320,-3-7-224,-26-11 32,4-3-128,-15-21 0,11-4-32,-7-30-896,11-3 448,0-35-1823,19-3 1247,8-18-2240,12 13 1792,8 4-2624,8 22 2272</inkml:trace>
          <inkml:trace contextRef="#ctx0" brushRef="#br0" timeOffset="976">25084 2563 12928,'0'-25'4831,"0"25"-2623,-6 0-2304,3 0 800,6 9-544,-3 3-128,0 4-64,0 19 32,6 2 0,-2 19-96,2 1 64,-6 3-32,4-1 0,-8-5 128,4-8-32,-16-12 128,8-9-96,-17-16-1568,2-9 800,-19-34-5407,4 0 3359</inkml:trace>
          <inkml:trace contextRef="#ctx0" brushRef="#br0" timeOffset="1155">25026 2278 12544,'-10'0'4735,"7"0"-2559,3 0-2464,0 0 800,0-8-2112,0-10-799,13-12-2561</inkml:trace>
          <inkml:trace contextRef="#ctx0" brushRef="#br0" timeOffset="1537">25410 2299 6272,'-25'9'2368,"25"-9"-1280,-8-14-864,8 6 640,5 8-512,-5-8-32,9 3-224,5 2 224,5 6-192,9 2 160,0 3 0,2-4 96,3 5-192,-5-9 32,5 3-128,-5-6 0,-3 3-32,-8-13-128,2 0 32,-8-12-384,-7 4 192,-8-5-288,-1 11 256,-14 2 96,-1 13 64,-13 7 512,5 14-224,-14 21 608,4 9-416,-4 38 352,8-6-416,10 14 416,10-8-448,19-17 160,9-18-288,25-30-1984,3-10 992,29-49-4128,5-2 2784</inkml:trace>
          <inkml:trace contextRef="#ctx0" brushRef="#br0" timeOffset="1820">26332 2278 11776,'-31'-5'4480,"6"2"-2433,-17-10-2111,18 8 736,15 5-512,-24-4-128,-1 8-64,-9 4-128,6 5 96,-7 22-32,16 10 32,0 26 0,9 1 0,10 12 192,13-8-64,20-8 128,4-11-128,20-18-800,4-15 384,15-31-2591,-1-6 1631,9-37-3936,0-6 2944</inkml:trace>
          <inkml:trace contextRef="#ctx0" brushRef="#br0" timeOffset="2403">26176 2467 7808,'28'24'2976,"-28"-24"-1600,46 39-352,-21-30 1824,3 3-1569,5-9 97,6 3-864,8-15-256,1 0-160,18-12 0,0 0-704,-4 5-288,-10 3-416,-5 0-127,-4 5 767,-5 4 64,-6 4 128,-4 4 192,-4 9 96,-5 3 1024,10 5-448,-6 18 576,2-3-544,-3 8 32,3-2-256,-2-6 31,5-2-127,-4-12 96,-2 0-128,-2-19-1087,0 0 575,-10-23-3808,-2-10 2368,-13-33-2048,-4 0 1536,-5-16 608</inkml:trace>
          <inkml:trace contextRef="#ctx0" brushRef="#br0" timeOffset="2062">26456 2215 9856,'-14'7'3680,"14"2"-1984,0 0-1632,0-1 800,0 4-640,4 6-129,6 3-63,4 21-191,0 12 95,10 22-960,4 4 576,6 9-1024,3-5 832,-4-12-512,-3-14 640,-17-11-2464,-4-14 1664,-18-21-2176,-1-3 1984</inkml:trace>
          <inkml:trace contextRef="#ctx0" brushRef="#br0" timeOffset="2528">27099 2131 10368,'5'28'3872,"-5"-11"-2112,8 8-1760,-2-16 735,3 3-415,1-4-96,-1 2-1759,0-10-737,10-4-2016,5-10-896</inkml:trace>
          <inkml:trace contextRef="#ctx0" brushRef="#br0" timeOffset="3123">27374 2274 9856,'-28'-34'3680,"18"34"-1984,-5-9-1344,15 6 831,0 3-351,0-6-32,0 6-320,9 0-128,10 14-192,6-2-128,8 0 64,9 10-128,-1 4 0,3 2 32,4 10 64,-1-4-32,-5 1 64,-3-2-64,-7-3 64,-4-6-128,-3-3 0,-2-4-32,-4-9 0,0-8-96,1-8-32,-6-12 96,0-19 32,-6-3 64,-8-17 0,0-17-288,0 2-128,-3 2-64,-2 12-32,-1 18-288,-2 12-127,2 27-1,1 12 96,5 3-1312,5 4-512,15 2-544</inkml:trace>
          <inkml:trace contextRef="#ctx0" brushRef="#br0" timeOffset="3490">28087 2063 6144,'-28'4'2272,"19"4"-1216,-5 10-736,9-6 640,0 0-32,1 9 160,-1 0-32,5 6 0,0-3-576,5-3 128,9-4 127,9-5 33,10-12 32,9-8-320,7-13-64,-2-9-160,-5-12-96,0-7-64,-12-7-96,-7 2 32,-10 0 32,-13 7-96,-8 10 0,-17 16-128,-16 21 32,-17 25 0,2 34 64,3 16-32,11 6 32,9 15 64,14 0 64,10 2-32,12-23 64,31-21-288,24-28-32,17-26-2271,19-17-961,25-21-1024</inkml:trace>
        </inkml:traceGroup>
      </inkml:traceGroup>
    </inkml:traceGroup>
    <inkml:traceGroup>
      <inkml:annotationXML>
        <emma:emma xmlns:emma="http://www.w3.org/2003/04/emma" version="1.0">
          <emma:interpretation id="{CD3AD4DB-DC5F-43E1-AC63-4D16AC41AA4F}" emma:medium="tactile" emma:mode="ink">
            <msink:context xmlns:msink="http://schemas.microsoft.com/ink/2010/main" type="paragraph" rotatedBoundingBox="24479,3153 31167,1033 31659,2584 24971,47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1994013-E5D2-4407-BDB4-D2616460EA85}" emma:medium="tactile" emma:mode="ink">
              <msink:context xmlns:msink="http://schemas.microsoft.com/ink/2010/main" type="inkBullet" rotatedBoundingBox="24484,3149 24561,3128 24599,3269 24523,3290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</emma:one-of>
          </emma:emma>
        </inkml:annotationXML>
        <inkml:trace contextRef="#ctx0" brushRef="#br0" timeOffset="83211">24691 4090 256,'-5'-87'160,"10"69"-64,-1-7-128,1 17 128,4-5-224,10 1-32</inkml:trace>
      </inkml:traceGroup>
      <inkml:traceGroup>
        <inkml:annotationXML>
          <emma:emma xmlns:emma="http://www.w3.org/2003/04/emma" version="1.0">
            <emma:interpretation id="{710086AC-82C9-45C4-909D-6ED2D9730BA6}" emma:medium="tactile" emma:mode="ink">
              <msink:context xmlns:msink="http://schemas.microsoft.com/ink/2010/main" type="line" rotatedBoundingBox="26059,2687 31177,1065 31659,2584 26541,4207">
                <msink:destinationLink direction="with" ref="{2099C254-39EB-41FB-8655-D716F078943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7EB87F4-5A70-47D7-869A-03C9291EC82F}" emma:medium="tactile" emma:mode="ink">
                <msink:context xmlns:msink="http://schemas.microsoft.com/ink/2010/main" type="inkWord" rotatedBoundingBox="26059,2687 31177,1065 31659,2584 26541,4207"/>
              </emma:interpretation>
              <emma:one-of disjunction-type="recognition" id="oneOf2">
                <emma:interpretation id="interp6" emma:lang="en-US" emma:confidence="1">
                  <emma:literal>function</emma:literal>
                </emma:interpretation>
                <emma:interpretation id="interp7" emma:lang="en-US" emma:confidence="0">
                  <emma:literal>Function</emma:literal>
                </emma:interpretation>
                <emma:interpretation id="interp8" emma:lang="en-US" emma:confidence="0">
                  <emma:literal>functions</emma:literal>
                </emma:interpretation>
                <emma:interpretation id="interp9" emma:lang="en-US" emma:confidence="0">
                  <emma:literal>•unction</emma:literal>
                </emma:interpretation>
                <emma:interpretation id="interp10" emma:lang="en-US" emma:confidence="0">
                  <emma:literal>Functions</emma:literal>
                </emma:interpretation>
              </emma:one-of>
            </emma:emma>
          </inkml:annotationXML>
          <inkml:trace contextRef="#ctx0" brushRef="#br0" timeOffset="4652">26522 4415 12032,'9'12'4479,"1"-17"-2431,13 2-1600,1-1 1056,13-4-832,21-5-192,9-13-320,2-7-64,8-18-32,4-9-64,-11 3 32,-9 0-544,-3 12-128,-16 6 32,-9 9 96,-8 10-192,-11 4-96,-11 7 160,-3 6 128,0 3 224,-3 3 96,-3 6 128,6 3 96,0 6-64,0 6 0,6 18 160,8 9 64,5 3-160,9 2 0,5-6 320,4-9 160,6-2-64,-6-9 64,2-10 0,-1-10 64,-5-7-192,-5-6-64,-8-15-96,-7-12 0,-4-21-288,2-6-96,-8-15-64,2-4 32,-5 5 128,0 11 32,0 15-64,0 10 0,0 14-32,-5 12 96,2 18-64,-2 12 32,-1 9 64,3 3 0,6 2-928,3-7-320,2-11-1311,12-17-449,-2-12-1088</inkml:trace>
          <inkml:trace contextRef="#ctx0" brushRef="#br0" timeOffset="4141">27416 3622 7552,'-20'-20'2880,"12"-1"-1536,-1-9-448,3 14 960,-4-22-256,1-7-1,-5-6-479,0-4-128,0 8-576,-5 6-96,5 7-96,-11 4-32,3 13 32,-8 17-128,-4 21-64,3 26-160,-2 28 0,3 9 128,12 30 64,3 21-96,15 12-32,5-8 32,9-13 0,6 0 96,8-9 32,1-7-32,-1-4-64,-5-14-608,-3-17-320,-7-12-864,-2-16-383,-17-18-1537,-8-13-1792,-14-32 1728</inkml:trace>
          <inkml:trace contextRef="#ctx0" brushRef="#br0" timeOffset="5056">27856 3850 8960,'0'5'3328,"5"-2"-1792,4 1-960,-9-4 992,9 5-737,5 4-191,2 3-480,1 9-96,2 4-64,9 4 0,5 14 0,0-2 0,1 2 0,-4-5 0,-8-8 0,-2-6 0,-6-7 0,-6-4 608,-2-17 320,-6-14-384,0-14-224,0-16-288,0-6-32,0-6-64,5 6 0,0 12 0,4 9 0,0 7 0,4 14-64,3 17 0,-2 19 0,5 15 96,-1 6 64,7 6 0,-3-9-32,2-9 32,-1-7-32,2-14-800,-6-24-320,0-18-1183,-1-16-545,6 0-1312</inkml:trace>
          <inkml:trace contextRef="#ctx0" brushRef="#br0" timeOffset="5289">28616 3538 11008,'-9'30'4128,"9"-13"-2241,-8 8-991,3-13 1120,-5 6-1056,0-1-416,-4 4-384,-5 3-160,0 15 32,1 6-32,2 15 0,13-6 0,6 0 0,13-12-224,16-7-96,6-28-320,15-19-160,16-30-544,12-9-192,5-12-1375,-1-12-609,-10 0-256</inkml:trace>
          <inkml:trace contextRef="#ctx0" brushRef="#br0" timeOffset="5886">28863 3505 9344,'10'33'3520,"18"-15"-1920,15 6-1024,-19-15 991,4-4-447,10-5-64,4-8-608,10-10-224,4-6-128,-3-18-160,0 0 32,-3-6-480,-1 4-192,-6 4 256,-5 8 256,-10 5 64,-9 12 0,-6 2-128,-3 13 0,0 7 256,-6 11 160,6 12 0,4 12 64,0 2-128,5 4-64,4-6 416,1-5 160,-1 1-96,2-8-32,-6-13-224,-6-5-96,-3-16 128,-10-12-1152,-10-23-512,-8-15-1503,-7-14-641,2 5-608</inkml:trace>
          <inkml:trace contextRef="#ctx0" brushRef="#br0" timeOffset="5530">29162 2946 10240,'-25'18'3872,"25"-14"-2112,0 8-1280,0-12 927,0 8-703,0 5-160,6 13-320,-1 11-160,3 22-32,7 9-32,4 7 0,3 6 0,3 3 64,-2-5-1248,1-3-512,-10-9-319,0-8 31,-4-13-192,-10-29-1824</inkml:trace>
          <inkml:trace contextRef="#ctx0" brushRef="#br0" timeOffset="6070">29545 3021 7680,'23'21'2880,"-9"-12"-1536,10 3-1504,-10-3 480,0 5-960,5-11-384,0 0-2080,9-3-928</inkml:trace>
          <inkml:trace contextRef="#ctx0" brushRef="#br0" timeOffset="6733">29984 3057 8960,'-14'12'3424,"6"5"-1856,-12 8-576,15-8 1119,-4 8-831,4 4-320,2 5-448,-3 4-192,6 7-160,6 3-128,2-3 0,6-6-32,6-6 0,2-12 64,8-9 96,-2-12 0,0-21 0,0-12-32,-3-12 0,-6-11-64,-10 1-64,-4 5-128,-10-1 0,-10 6-288,2 2-64,-2 5 192,-4 14 64,0 2 160,5 9 32,0 9 32,5 4 0,-1 0 0,5 0 0,1 0-96,4 0 64,9 0 96,1 0 32,-1 0-32,10 0-64,0 0 32,4-9 32,2 1-96,3 4 0,5 1 32,0 6 64,-5 6-96,0 0 0,2 3 32,-2 4 0,-5 10 0,1 12 0,-2-1-96,3 1 64,-6-1 160,1-2 64,2-10 64,-2-4 64,-7-4 32,7-8 32,-6-9-64,0-14-32,-6-11-96,3-8 32,-6-9-128,-1 0-64,1-9-96,-5-5 32,0 11-32,5 6 0,-5 11 0,4 15 0,6 18 64,4 7 192,5 6 192,4 3 160,15 7 128,1 7 128,8-2 64,19 0-96,15-15-96,3-15-288,2-12-96,-1-7-96,-4-10-32,-6-7-672,-3-12-224,-8-36-2944,2-8-1312,-13-16-1247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09:53.147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099C254-39EB-41FB-8655-D716F078943A}" emma:medium="tactile" emma:mode="ink">
          <msink:context xmlns:msink="http://schemas.microsoft.com/ink/2010/main" type="inkDrawing" rotatedBoundingBox="2033,2480 31879,2782 31829,7689 1983,7387" hotPoints="31558,3523 31442,7580 2128,6739 2245,2682" semanticType="enclosure" shapeName="Rectangle">
            <msink:sourceLink direction="with" ref="{710086AC-82C9-45C4-909D-6ED2D9730BA6}"/>
          </msink:context>
        </emma:interpretation>
      </emma:emma>
    </inkml:annotationXML>
    <inkml:trace contextRef="#ctx0" brushRef="#br0">2692 3968 6784,'-5'-6'2624,"5"6"-1408,0-8-1216,0 8 576,0-4-320,0 1-64,0-2-96,0-4-96,0 2 32,0-1-32,-5-2 64,-4 2-32,-5 4-32,-6 4-64,2 9 32,-5 4 224,-2 2 128,6 6-96,0 0-64,5 9 64,0 3 64,0 2-128,5 2-96,-1 1-256,1-4-128,3 4 448,1 0 224,2-1 32,-7 5 32,6 17-32,-7 13 0,8 20-64,-13 4 32,2 6-128,0 0 32,0 6-96,6 14 0,-3 8-33,2-2 65,4-8-160,5 2-32,5 4 0,-5 6 64,5-12-96,-5 8 0,0-20 32,-5 6 0,0 8 64,0 4 32,-4 0-32,-5 0-64,0-12 224,-5 8 96,0-6-160,-1 4-32,1-20 288,5-8 96,0-20-96,5-12 0,-1-16-64,6-4 32,-1-8-64,5-6-32,0-4-32,0-6 0,5 1-64,-1 0-32,6-5-32,-1 0 0,5 6-160,0-6-32,5 4 32,6-2 0,3-6 32,10 0 64,4 0 32,0 2 96,2-8-32,3 8 0,5-5-32,9-5 0,15-5-64,10 1-64,3-8 32,11-6-32,-1-2 0,10-6 64,18-2-96,1-8 0,-1 4 32,-3 2 0,-7 8-96,11 2 64,5 8 32,0 12 0,0 2 0,-11 4 64,15-2-32,6 0-32,4-8-64,-5 4 32,-6 0 32,49-12 64,-10 12-32,0-4-32,-9 4-64,-16-9 32,16 18 32,-10-3 64,1 12-96,-12 0-64,13 2 64,11 2 0,6 2 32,-9-3 0,4-4 0,15 5 0,-1-2 0,-8-4 64,8-7-32,15 0-32,-10-1-64,-4 1 32,18-6 32,0-3 64,-9 0-96,5 0 0,9 0 96,-5-3 32,-14-10-128,15 5 32,-1 0 0,-3-1 64,-20 0-32,17 1-32,-3 8 32,-14 0-32,-5-4 0,14 4 0,1 8 0,-20 1 0,-9-9 0,10 7 0,-1 2 0,-1 0 0,-2-1 0,7 1 0,12-6 0,-6 3 64,-10-6 32,4 0 32,11-14-160,-6 10 32,-2-4 0,-13 4 64,16-1-32,-6 10-32,-2 3 32,-8 0-32,16 0 0,1-2 0,-16-2 0,0 4 0,20-4 64,-4-4 32,-12-4-32,3-2 32,16 4 0,1-11 96,-9 4-96,-10-8-64,15 5 0,-5-1 32,0 1-96,-16-2 0,22 8 32,-3 6 0,-8 0 0,-9 0 0,14 0-96,4 2 64,-4-2 32,-9 4 64,4-4-32,5 0-32,-2-4 32,-6 2-32,11-8 0,8 2 64,-8 4-96,-11-1 0,6 5 32,8 0 0,-6 5 0,-11 2 0,11 8 0,6-1 0,-8 8 0,-12 4 0,9-2 0,5 6 0,0 8-96,-10 8 64,15 2 32,4-6 64,0-6-96,-9 3 0,14-15 96,-6 5 96,3-11-128,-13-6-32,17 6 0,-10-2 64,-2 1-32,-6-8-32,15-5 32,-1 4-32,-11-4-96,-16 4 64,16 2 32,0-7 64,-10 6-32,-9 3 64,5-4-128,3 1 0,-2-6 160,-12 3 160,-12-6-160,8 0 0,6-6-64,-12 3-64,2-6 32,-9-7 32,9 3-96,3-8 0,-8 5 32,1-2 64,-11-2-32,15-2-32,5-2 32,-2-2-32,-7 2 0,-11 2 0,0-4 0,15 6 0,-14 4-96,-6 1 64,-7 8 32,-9-1 64,3-1-32,5 6-32,-11-3 32,-13 2-32,-15-4 0,-8 4 0,-11 0 0,-3 0 0,-7-2 0,-8-2 64,-6 1-32,-8-8-32,8 9 32,-7-8 32,-2-7 32,-6-12 32,3-21 64,3-27 96,5-28-192,1-16-128,4-15-96,-1-11 96,1-21 0,1 7 96,-8-3-32,2-17-32,0-9 32,1 22 32,-10 8-32,-4-4-32,-12-4 32,1 7 32,-9 18-32,-9 9 64,-5-18-224,-5 0-32,-9 13 64,0 18 32,-5 11 64,0 4 0,0 2-96,-1 11 64,1 4-32,5 9 0,-2 8 0,8 18 0,2 8 0,-2 7-64,-3 14 0,-3 2 0,0 2 0,-10 13 96,-1 0 0,-3-2 96,-5 11-32,-5 0-32,-9-3 32,-15 3 32,-4 3-32,-15-5-32,0 1 32,-4 0-32,-14 4-96,-31 0 64,3-5 32,-6 2 64,-3 3-32,-30-6-32,-6 3 32,3-2-32,-31 1-96,-3 0 64,-1 0 32,-18 4 0,-5 0-96,0-4 64,-34 4-32,9-8 0,-17-2 64,0 2 0,-6 1 64,-15-2 32,16 3-32,-15 0-64,6-3 32,8 0 32,-24 1-32,16-4-32,-24-1-64,8 1-32,-4-5 128,13-1 32,-2 2-96,-7 2 32,11 7 0,-20-2 0,6 1-160,3 8 32,10-9 64,9 6 96,-3-3-64,-2 12 0,-8-3 32,18 2 64,1-1-96,-15 8 0,9 0-32,-8 6-64,14 2 0,-15-2 96,4 3-64,16-5 32,-16 1 0,7 5-64,7-5 96,2-2 64,3 7 0,-3-10 64,14 2-64,12-6 64,-13 0-128,15 0 0,-9-2-32,-21-3 0,25 6 64,-9 3 64,8 5-96,-3-4 0,-11 7 32,15 2 64,10 2-32,-16 2-32,11-1-64,14-4 32,-15-1 96,15-2 32,5-6-128,-21 1 32,21-1 0,0-3 0,-16-1 0,8 10 64,-3-9-32,1 6-32,15 7 32,-2-2-32,-13 1 0,15-3 0,3-2 0,-8 1 0,13 4 0,15-12 64,5-1 32,-5-4 96,23-8-32,6-4 0,2 4-32,-6-4 64,8-10-160,4 6-32,-7-6 0,-13 10 0,21 13 0,-1 4 0,10 3-96,0 0 64,1 0 32,15 2 64,6 2-32,6-4-32,2 2 32,-12-6-32,12 0 64,7-3 96,7-5-64,-2 0-64,5 0 0,-14 0 32,9 0-32,20 0-32,4 0-64,6 3 32,3 1-32,6 5 0,5 0-576,0-1-288,-5 4-1504,-1 14-608,-5 0-2847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1:05.21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4281093-4438-468D-99E1-29A953CFFBCF}" emma:medium="tactile" emma:mode="ink">
          <msink:context xmlns:msink="http://schemas.microsoft.com/ink/2010/main" type="writingRegion" rotatedBoundingBox="9100,6605 19890,-232 24046,6325 13255,13163"/>
        </emma:interpretation>
      </emma:emma>
    </inkml:annotationXML>
    <inkml:traceGroup>
      <inkml:annotationXML>
        <emma:emma xmlns:emma="http://www.w3.org/2003/04/emma" version="1.0">
          <emma:interpretation id="{C795A752-3C7F-42C5-ACCC-78605C428898}" emma:medium="tactile" emma:mode="ink">
            <msink:context xmlns:msink="http://schemas.microsoft.com/ink/2010/main" type="paragraph" rotatedBoundingBox="10449,10726 13792,1660 15960,2460 12617,11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1BDC07-8238-41CD-93DB-23EAA3AECD35}" emma:medium="tactile" emma:mode="ink">
              <msink:context xmlns:msink="http://schemas.microsoft.com/ink/2010/main" type="line" rotatedBoundingBox="10449,10726 13792,1660 15960,2460 12617,11525"/>
            </emma:interpretation>
          </emma:emma>
        </inkml:annotationXML>
        <inkml:traceGroup>
          <inkml:annotationXML>
            <emma:emma xmlns:emma="http://www.w3.org/2003/04/emma" version="1.0">
              <emma:interpretation id="{27CC962C-2C06-432D-A39D-B98065D69EB5}" emma:medium="tactile" emma:mode="ink">
                <msink:context xmlns:msink="http://schemas.microsoft.com/ink/2010/main" type="inkWord" rotatedBoundingBox="10449,10726 13792,1660 15960,2460 12617,11525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12575 8195 3328,'-34'0'1312,"24"-5"-704,1 1-352,-1 4 352,1-8 256,0 4 256,4-4-160,0-5-96,10-4-480,4-5-160,1 2-96,-1 4 128,5-2 96,-4 10-64,-1 4 0,0 16-32,1 22 64,-4 20 32,-6 23 96,0 2-160,0 1-96,0-8-32,0-13 32,3-13 384,3-13 192,7-13 224,15-23 191,20-60-223,46-63-32,39-38-512,28-46-192,33-5-192,0 9-64,-19 14 32,-28 31 64,-34 39-320,-27 34-64,-25 34-768,-23 36-256,-28 30 129,-30 27 159,-32 12-800,1-9-320,7-18-1376</inkml:trace>
          <inkml:trace contextRef="#ctx0" brushRef="#br0" timeOffset="1551">11457 9868 11296,'5'20'288,"4"10"32,0 12 256,6 6 96,3 14-64,7 8 32,-2 16-64,1-2 0,4 0-96,0-12-33,5-10-127,-4-12-32,-1-7 320,0-18 224,11-21 0,14-42 64,22-64-320,47-41-96,25-46-256,9-11-160,18-12-128,3 2 32,-16 18 32,-16 36 0,-40 38-224,8 12 0,-24 22-64,-11 16 32,-17 19-64,-14 11 32,-9 8-352,-10 9-128,-8 0-224,-3 0-127,2-3-705,9-11-352,2-23-1824</inkml:trace>
          <inkml:trace contextRef="#ctx0" brushRef="#br0" timeOffset="16590">12228 11424 4480,'-14'0'1664,"9"-4"-896,-4 4-256,9 0 512,-5-6-192,0 3-32,1-2-384,-1-2-160,5 2-160,0-5-96,0 7 96,0 3-224,5 21-32,-1 17 64,6 34 32,-1 46 192,5 16 160,11 22-32,-3-6 32,8-15-32,-2-29 0,5-31 768,0-41 448,1-52-352,8-52-161,10-73-767,14-42-352,4-34 64,10-8 1,6 9-1,0 24 0,3 16 64,-3 37 0,-5 22-416,7 32-160,-12 24-256,0 24-32,0 27-32,-10 21 96,-14 3-800,-14 4-352,-20-2-736</inkml:trace>
          <inkml:trace contextRef="#ctx0" brushRef="#br0" timeOffset="1234">11467 9875 5248,'0'-25'2016,"0"25"-1088,-10-7-512,10 7 544,0 0-288,0 7 32</inkml:trace>
          <inkml:trace contextRef="#ctx0" brushRef="#br0" timeOffset="-22880">14153 5037 9472,'0'-35'3520,"0"23"-1920,6-12-1600,-1 15 672,-5-4-448,0-1-128,0 2-160,4 0 32,-4 4 32,0 4 0,0-2 64,0 6-96,4 14-64,7 14 192,-2 20 160,-1 18 0,3 24 96,3 18-193,5 5-31,1-11 64,2-18 32,2-16 512,0-14 320,0-15 160,4-19 128,10-28-256,27-55-32,20-68-736,29-87-256,47-47-992,33-42-352,14 4-128,14 4-32,-17 42-1183,-3 30-513,-40 50-1344</inkml:trace>
        </inkml:traceGroup>
      </inkml:traceGroup>
    </inkml:traceGroup>
    <inkml:traceGroup>
      <inkml:annotationXML>
        <emma:emma xmlns:emma="http://www.w3.org/2003/04/emma" version="1.0">
          <emma:interpretation id="{3C04C916-52F0-42FF-99CF-B3D0EDBB39C9}" emma:medium="tactile" emma:mode="ink">
            <msink:context xmlns:msink="http://schemas.microsoft.com/ink/2010/main" type="paragraph" rotatedBoundingBox="12876,11919 23375,5267 24046,6325 13547,129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1CCA36-C6B1-4399-8F4A-3B53D691781E}" emma:medium="tactile" emma:mode="ink">
              <msink:context xmlns:msink="http://schemas.microsoft.com/ink/2010/main" type="line" rotatedBoundingBox="12876,11919 23375,5267 24046,6325 13547,12978"/>
            </emma:interpretation>
          </emma:emma>
        </inkml:annotationXML>
        <inkml:traceGroup>
          <inkml:annotationXML>
            <emma:emma xmlns:emma="http://www.w3.org/2003/04/emma" version="1.0">
              <emma:interpretation id="{F79E142D-1112-4934-BDEE-519B103B5554}" emma:medium="tactile" emma:mode="ink">
                <msink:context xmlns:msink="http://schemas.microsoft.com/ink/2010/main" type="inkWord" rotatedBoundingBox="12876,11919 23375,5267 24046,6325 13547,12978">
                  <msink:destinationLink direction="with" ref="{4376B423-41B0-49AE-8EE3-333134B3A881}"/>
                  <msink:destinationLink direction="to" ref="{015F7511-55E5-43F2-A71B-2FF60EB682A9}"/>
                  <msink:destinationLink direction="from" ref="{015F7511-55E5-43F2-A71B-2FF60EB682A9}"/>
                  <msink:destinationLink direction="with" ref="{F201B279-333C-4737-869C-888E91FD0487}"/>
                </msink:context>
              </emma:interpretation>
              <emma:one-of disjunction-type="recognition" id="oneOf1">
                <emma:interpretation id="interp5" emma:lang="en-US" emma:confidence="0">
                  <emma:literal>!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17595">13524 12913 11776,'6'13'64,"-1"-1"64,0 6-96,-2 3-32,2 3 224,1 9 96,-2 9-32,1 21 64,3 6 0,3 5 32,3 16-128,5 9 0,4 15 32,6 0 160,-1-13 160,6-17 159,-1-16 449,9-22 192,10-22-128,15-45-32,17-54-512,45-63-192,27-69-256,14-32-128,10-30-576,-11 29-192,-17 22-832,-24 20-384,-23 43-704,-25 36-351,-19 31-1601</inkml:trace>
          <inkml:trace contextRef="#ctx0" brushRef="#br0" timeOffset="17312">13534 12930 7296,'-28'-25'2720,"28"25"-1472,14 0-1312,-14 0 448</inkml:trace>
          <inkml:trace contextRef="#ctx0" brushRef="#br0" timeOffset="17121">13586 12758 640,'-16'-5'256,"16"5"-128,-3-4-448,-7 4 0</inkml:trace>
          <inkml:trace contextRef="#ctx0" brushRef="#br0" timeOffset="76661">21662 8085 3200,'-14'-7'1216,"9"2"-640,-6 5-384,8 0 352,-2 0-96,-4 0 0,-2 0-64,3 5 0,-2-2 64,1 1 64,0 1-288,-1 4 64,4-2 64,3 1 64,-3 4 96,6 6-160,0 7-32,0 16-64,0 15 0,6 8 128,-3 16 96,3-1-192,4 5-32,4 0 160,5-13 96,9-20 576,14-25 352,25-47 127,37-56 161,66-91-640,46-75-352,50-47-416,14-14-224,4 14-288,-10 50-128,-47 43-2560,-29 41-1183,-75 35-993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0:24.30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0698F30-3EBD-48E8-BBBC-5F80DA9260A6}" emma:medium="tactile" emma:mode="ink">
          <msink:context xmlns:msink="http://schemas.microsoft.com/ink/2010/main" type="inkDrawing"/>
        </emma:interpretation>
      </emma:emma>
    </inkml:annotationXML>
    <inkml:trace contextRef="#ctx0" brushRef="#br0">23466 9130 5120,'-20'9'1920,"15"3"-1024,-4-3-640,9-6 576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0:25.67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2CCA080-5DDE-4F8C-8D0F-1A69427895EE}" emma:medium="tactile" emma:mode="ink">
          <msink:context xmlns:msink="http://schemas.microsoft.com/ink/2010/main" type="inkDrawing" rotatedBoundingBox="22751,15056 22862,8326 25206,8365 25094,15095" shapeName="Other"/>
        </emma:interpretation>
      </emma:emma>
    </inkml:annotationXML>
    <inkml:trace contextRef="#ctx0" brushRef="#br0">23426 9169 10848,'0'-6'1344,"-6"3"-672,6 0-128,0-6-32,0 4-128,0 1-64,0-5-160,0 9-64,0 0 32,6 9 64,2 3-96,8 0 0,-2 6 32,4 0 0,12-3 288,3-6 191,4-3 97,15-3 64,14-3-160,6 0-32,3 3-128,6 3 32,-1-3-192,-5 2-96,-8 8-192,4 2-64,10 6 32,3 0 0,2 1 32,-1 4 0,-4 3 0,-1 1 64,-5-6 320,-4-6 224,-3-6-32,-13-3 32,1-6-256,-7-3-64,-7 0-160,-4 4-96,-10 1 0,-5-2-32,-9 3 0,2 3 64,-7-2-96,-5 1 0,0 1 96,2 0 32,-1-1-128,-2-4 32,3-1-64,4 6 0,-6-3 128,1 0 96,-5 4 64,0-2 32,-5 4 0,1 6 0,-2 6-128,2 3-32,-2 14-32,3 5 32,-2 4-64,-1 5 64,2 4-64,4 16-32,0 18 32,0 12 32,0 0 32,0 1 96,-4-10 96,4 18 64,0 3-96,4 6-96,6-1 0,-2-5-32,2-3 0,0 12 0,0 9 64,-2-1 32,-2-8-96,-6 0-96,-6 17 128,2 0 32,-5-4 0,0-8 32,-7-14-64,8 5 0,-2 1-32,6-10 64,-2 1-96,3-5 0,-2-8-96,-1-5-96,1 5 64,2 16 64,3 10 64,0 3 32,0-7-64,3 12 32,-3-1-128,5 1-64,-5-9 64,0-4 0,0-17 96,0 3 32,0-3-32,0-4 32,0-11-128,0-12 0,0-1-128,0-19-32,0 2 0,0-15 128,-5-3 224,5 1 224,-3-6-192,3-3-96,0 0-352,0-6-96,0 2 384,0-4 288,-6-1-160,6-4 0,-5-4-96,5-1-64,-3-2 96,-3-7 0,1 2-32,0-4-64,-4-5 96,0 0 64,-5 0-64,-1 0-64,0 0 0,2 4 32,-6-4-32,1 0-32,-6 3-64,-1 2 32,-6-5 32,-8 4 64,-2-4-32,-13 5 64,-17-5-128,-15 0 0,3-5 32,-12 1 0,-10-1-96,-3 5 64,-20 0 32,0 5 64,10 4-32,4 0-32,6-6 32,13 6-32,4 0 0,7-6 0,4 1 0,8 1 0,11-5 0,4 0 0,15 0 0,3 0 64,11 0-96,5 0 0,4 0 32,5 0 0,3 0-96,3 0 0,2 0-32,2 0 0,4 0-64,0 0 32,0 0-416,0 0-160,-4 4-960,-7-4-448,-55-60-8223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0:28.61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2AEDD60-CD15-4933-8104-BD63C898D680}" emma:medium="tactile" emma:mode="ink">
          <msink:context xmlns:msink="http://schemas.microsoft.com/ink/2010/main" type="inkDrawing"/>
        </emma:interpretation>
      </emma:emma>
    </inkml:annotationXML>
    <inkml:trace contextRef="#ctx0" brushRef="#br0">2827 8581 6400,'0'0'2368,"11"-3"-1280,3-2-992,0 1 480,0 1-224,5-6 32,0-9-96,4 1 64,2-4-192,-2-7 32,1-2 128,-5 0 0,-5 4 64,0 10 160,-5-1 32,1 5-32,-1 3 0,0 0-288,1 6-96,4-1 192,0-1 63,0 2 1,6-6 64,-2 0 32,-3 0 64,4-3-192,0 0 32,-5 0-192,0 3-64,-5 0-64,1 1 0,-1 4-128,2-2-64,-3 3 64,1 3 0,2 0 32,-3 0 64,3 3-32,-3 3 64,1-2 0,7 1 32,1-2 0,3-3 0,4 5-64,4-5 32,0 4-64,6-1 64,-1 3-64,0-3-32,0 2 32,-5-1-32,0 4-96,5 2 64,0-4 32,0 3 0,1-4 0,-1-1 0,0-1 0,0 3 64,1-6-96,-6 0 0,0 0 32,1 3 0,4 2 0,4-1 64,7-1-32,7 11-32,1 2 32,0-4-32,1-3 0,-2 3 0,12 2 192,-7-5 128,1-6-96,-6 6 32,-4-5-224,0 1-32,2-2 0,2-3 64,7 4-32,-2 5-32,-4-1 32,0 1-32,1 0-96,-2 3 64,-4-3 32,5-2 64,-4 2-96,-1-9 0,-4 0 96,-1-4 96,0-1-128,6 5-96,4 0 32,6 5 0,-2 4 32,5-2 64,-4 7-96,5-7 0,-1 1 32,0-2 0,-3-6 0,-2-6 64,-4-6 32,1-5 32,-6 1-64,0-5 32,-10 0-64,1-5 64,-5 5-128,-5 5 0,2 2 32,-7 2 0,1 3 0,-6 2 64,1-2-96,-5 1 0,0-1 32,2 0 64,-7 2-32,-1-7-32,3-7 96,-2-7 0,1-10-32,-1-4-64,0 4-64,1-13 32,-1 14 32,-4-2 0,0 10 0,4-8 64,2-2-96,-3-3 0,1 4 32,2 5 0,-3-6 0,2 6 0,-10 9 0,-5 3 64,-5 3-32,-4 6-32,-3 3-64,-8 5 32,1 4-32,6 0 0,-1 0 64,0 0 0,-1 0 0,6-5 64,0 2-32,0-2 64,-5-2-128,0-2 0,-4 0 32,-6 0 64,-5 0-32,3 6 64,-3-2-64,-4 5-32,0 0 32,-10 0-32,1 0 0,-5 0 64,1-4-32,-1 1 64,-10-2-64,-4-4-32,-1-3 32,1 0-32,10-1 64,-2-4 32,6-4-128,5-4-32,-4 4 32,-1 0 0,-1 4 32,1-1 0,5 3 0,-6-3 64,-3 2-32,-5-1-32,0 5 32,3 3 32,6 5 32,4-4 32,1 2 0,0 6 0,-6 0-160,3 0 32,-2 6 0,4 2 0,-4-4 0,-1-1 0,-8 3-160,0-6 32,0 3 128,3 2 64,7-1 0,-1 4 32,0 5-64,-1 8-32,-3 3-64,-2 6 32,6-1 32,-4 10 0,0-9 0,-7-5 64,2-5-96,5-2-64,3-6 64,7-3 64,7-6 0,6-3 64,-1 0-128,-2 0-64,-8 0 64,-3 0 0,0 0 96,-1 0 32,12 6-128,3 0-32,-1 0-64,5-3 96,1 3 0,5 1 32,-2 6 0,2-5 0,5 9-96,-2 4 64,1 3-32,0 11-64,-1 16 96,3-2 0,3 14 32,3 18 64,6 3-96,5-12 0,11 2 32,3-14 0,0-9 0,0-13 64,0-13-32,0-4-32,-4-9 96,-4-3 0,-6-9 32,0-4 64,-6-8-96,1 3-64,0-5-96,1 2-32,-1 3 64,0 6 0,5 3-192,5 12 0,4 6-1824,7 6-704,1 6-3039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0:36.38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A8A3C76-449E-46AD-9419-F417174B2875}" emma:medium="tactile" emma:mode="ink">
          <msink:context xmlns:msink="http://schemas.microsoft.com/ink/2010/main" type="inkDrawing" rotatedBoundingBox="25890,13266 32390,9644 32586,9995 26085,13617" semanticType="underline" shapeName="Other">
            <msink:sourceLink direction="with" ref="{4B61392F-6D2F-49AE-9B90-9488DBD7C271}"/>
          </msink:context>
        </emma:interpretation>
      </emma:emma>
    </inkml:annotationXML>
    <inkml:trace contextRef="#ctx0" brushRef="#br0">32701 10699 19583,'-11'-21'7296,"11"21"-3968,-14 0-3584,-6 0 1184,-21 8-800,-21 14-32,-23 8-96,-38 38 0,-57 40 0,-47 30-96,-62 60 64,-74 38 32,-44 30 0,-76 44 0,-58 14 64,-30 17-32,-17-18-32,8 4 32,78-60-32,48-49 0,93-46 64,87-63-672,77-50-288,58-41-3296,64-74-1408,81-78-1343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1:24.00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B96979A-3069-4323-BBA9-E01AA8E0EB30}" emma:medium="tactile" emma:mode="ink">
          <msink:context xmlns:msink="http://schemas.microsoft.com/ink/2010/main" type="inkDrawing"/>
        </emma:interpretation>
      </emma:emma>
    </inkml:annotationXML>
    <inkml:trace contextRef="#ctx0" brushRef="#br0">5292 4511 5504,'-22'-9'2112,"-2"12"-1152,10-3-1120,3 0 320,2 0-32,1 0 160,-3-3 192,2-6 96,-1 0-288,6-6 96,-1-11 128,-4 4 32,-1 1 32,-4 1 192,-6 4 160,-2-1-224,-12 4-32,-4 4-192,6 6-32,-2-2-129,-8 1 33,4 4 0,-10-5 32,1 1-64,-5 1 32,-4-2-128,-2 1-64,-7 4-64,-11 4-96,0 4-64,1 5-32,-6 8 64,-4 0 0,-6 8 32,-3 13 64,-4 9-96,-2 8 0,9-1 32,8 5 64,-3-3-32,0-10-32,0-4 288,6-3 192,-9-6 64,3-4-32,11-3-192,3 3-128,16-3-192,0-4 0,7-1 0,2 1 0,5 7-160,9 9 32,0 4 64,5 13 32,4 0 32,6 8 0,-2 1 0,10-1 64,2-5-96,2-2 0,12 3 160,2 9 160,2 2-160,10 2 0,2 13-64,3-5 32,3-9-64,11 2-32,11-14 160,11-6 32,6-1 0,5-1-32,8-1 32,0-3 32,-8 0-32,8-6-32,1 2-96,8-5-64,-3 0 32,3 3-32,0 6 0,2 0 0,-10-9 0,-1 0 64,14-4 32,6-5 32,3-6-64,2-3 32,3 6 64,-8-6 64,4-3-96,8 0-32,2-3-32,0-1 32,-4-1-64,-7-4-32,2-3 32,17-9-32,1-3 0,29-6 64,-5-4-32,-19 1-32,-1-5 96,15-1 0,-9-3-32,-5 6-64,-1-7 32,-14-4 32,7-4 32,10 2 32,-6-1-64,-1-1-64,-4 0 32,-16 1-32,-4-1-96,15 2 64,5-2 32,-10-5 64,-1-6-32,0-8-32,-12-2 96,-6 0 64,-1 4 64,5 1 32,-3-1-64,-15-2 32,-10-7-64,-5-1 64,-14 1-128,-3 1 0,-11-7-32,-10-10-64,-13 0 32,-1 6 32,-4-3-32,-15-2 64,1-8-64,-10-10-32,-6-12 32,-6-8-32,-13 8-96,-8 8 64,-4-3 96,-2 3 96,8 1 0,-8 4 0,-4-4-96,-12-1 32,-4 16-64,-10 11-32,-21 11-64,4-1 32,11 11 32,-6 0 64,-4 2-32,-4 0-32,-16 1-64,2 0 32,14 5 32,-3-1 0,2 8 0,1 0 0,-5 2 0,-10 2 0,10 5 0,8 0 64,-3 0-96,3 4-64,-4 4 128,-13 5 32,-2 4-96,16 8-32,-6 1 32,6 7 0,2 0 32,-11 6 64,-10-2 32,19 1 96,2 4-160,12 5-32,-20 8 0,15-1 0,-24 9-96,19-4 64,-19-1-32,28-2 0,-15-2 64,12 5-160,4-1-32,4 2-608,4-3-224,16 3 544,8 3-2016,16-9-832,21-7-2879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1:57.93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B878F82-58DF-4A56-B05C-01A64CD1D75B}" emma:medium="tactile" emma:mode="ink">
          <msink:context xmlns:msink="http://schemas.microsoft.com/ink/2010/main" type="inkDrawing"/>
        </emma:interpretation>
      </emma:emma>
    </inkml:annotationXML>
    <inkml:trace contextRef="#ctx0" brushRef="#br0">9710 4560 2560,'-14'-33'960,"14"19"-512,-3-7-320,3 12 256,-5-3 192,-1-9 192,1-3-64,1-3 32,-1 3-32,-3-2 32,-3 1-64,-3 1 64,0 6-416,0 6-96,0 0-96,0 3-64,4 4-64,1 5 32,-2 0-32,8 5 64,-2 4 96,-1-2 64,6 2 32,0-1-64,0 1 32,6 3 0,2 6 32,-3-2-128,1 5-32,-1 8 256,-5 13 64,-5 21-64,-1 35 32,1 2-32,-3 10 96,-1 13-96,-7 23 32,2 5-160,-3 1 32,-8 12-160,6 21-64,-4-13 63,-2 1 65,-3-5 0,4-4 0,2-5 160,-3-7 128,2-17-224,4-22-128,0-13 128,-1-11 96,7-14 32,4-12 96,-2-12 64,3-13 64,-7-8-32,5-9-32,2-8-128,2-5-64,2-8-192,-1-5-96,0 2 64,0-7 0,2 2-128,-3 4-32,6-1 32,0 2 0,0 3-64,0 0 0,9 8-32,6 1 96,3 0-64,7-2 32,8-2 128,19-5 96,10-5-128,7-8-96,17 1 96,0-5 96,-1 1-96,19 2-96,9 2 32,10 3 64,1 6-64,-2 3 0,11-4 32,9 4 64,-6-5-32,2 5-32,-10-4 32,-6-1-32,2-2-96,-6-2 64,-9 1 96,-10-1 32,-14 6-32,-13 3-64,-11 3-64,-9 2 32,-9 2 32,-10 7 0,-5 2 0,-9 5 64,-5 5-96,0-1 0,0-5 32,-4 2 64,-1-1-32,2-9 64,-3-3 0,6-9 96,-3-9 32,2-7 96,-4-10-96,2-4 32,3-7-96,0-13 0,-6-10-192,3-23 32,-2-19 0,-1-7 0,3-8-96,-2-22 0,1-12 64,4-4 64,-5-1 0,5-8 64,0-13-64,2 9-32,-2 16-128,0 14 0,-6-2 128,3 11 64,-8 10 0,3 11-64,-1 11 32,-5 12-32,0 15-96,-5 10 0,-1 10 64,3-1 64,-2 6 0,-1 6-32,1 6-64,2 3-32,3 5-32,0 3 96,0 1 0,-6 5 96,6-1-96,-5 4 0,2 5 32,-3-1 0,1 2-96,2 2 64,-2 1 32,-6-1 0,2 2 64,1-1 32,-3 4-128,2-5 32,-1 1 0,1-5 0,0 1 0,-1-1 64,-4 0-32,-6 2-32,1 2 32,-3 2-32,-6-2 0,-11 1 64,1 4-32,1 0-32,-6 4 32,-5-4-32,-8 0-96,-5 0 64,-2 0 160,2 0 64,-6 5-64,1-5-96,-4 3 0,-5 6-32,-6 3-96,-9 2 64,0-2 96,5 1 96,4-5-128,1-4-32,0-4 64,8 0 32,2 0 96,3-9 32,-4 6-32,-5-1-32,1-1-192,4 5 32,9 5 0,1-1 0,0 4 0,3 5 0,2-1-96,4 0 64,5-3 96,5-1 32,4-4-128,-1-4 32,2 0 0,4 0 64,0-4-32,0-4 64,-6-1-64,-3 5-32,9 1-64,-1-2 32,1 5-32,5 5 0,-1 2 64,6 2 0,-5 3-160,4 5 32,1-4 64,3-1 96,-4 2-288,5 2-64,1 1-1120,-1 1-480,-14 3-2975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0.34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2972E243-EE15-4A16-AD08-3C4B6A0BF1D7}" emma:medium="tactile" emma:mode="ink">
          <msink:context xmlns:msink="http://schemas.microsoft.com/ink/2010/main" type="inkDrawing"/>
        </emma:interpretation>
      </emma:emma>
    </inkml:annotationXML>
    <inkml:trace contextRef="#ctx0" brushRef="#br0">6608 2849 5504,'-4'0'2112,"4"0"-1152,0 0-64,0 0 864,0 0-128,-5 0 0,-6 0-480,3-5-33,-1 5-639,-5 0-128,-1-4-288,-3 0-128,8 4 32,0-4-64,5 4 32,0 0-96,10 4 96,10-4 32,9 0 384,9-4 224,9 4-160,11-4 0,3-1-224,1 2 0,4-7 32,5-2-96,15 4-96,13-8 0,-5 8-32,11-6-96,-6 6 64,17-10 32,-8 10 0,35-4 64,4-6-32,-11-3-32,7 0 160,17-3 32,-7 0-64,-26 0-32,7 12-32,-2-4 32,1 3 64,-5 6 128,-14 1-64,-15 6 32,-14 6-160,-8 1-64,-12 2 0,-7-1-32,-10-4 64,-11 1-32,2-5 64,-6 0-128,2-5 0,-8 1 32,2-4 64,-1 4-32,2-1-32,-6 5-64,-2 0-32,-3 9 64,-3-1 64,-2 4 288,-4 0 96,0 2-64,-1-1 32,-4-4-160,0-1-64,0-8-64,0 0 0,5 0-64,0-4 64,1 0-128,-3-2 0,2 3 32,1 3 64,-6 0-96,0 0 0,3 9 32,-3-1 0,5 4-96,-5 4 64,6 2 32,-3 6 64,2 2-96,1 4 0,2 0 32,3 6 64,-2 3-32,4-2-32,2 10-64,3 20-32,-4 1 128,6 7-32,-6 9 96,0-7-64,-4 1 64,4-6-64,-5 0-32,2-10 32,-3 7 32,2-12-32,-6-1 128,6-7-96,-10-10 32,4-6-32,-4-6 32,0-7-64,-4-8-32,4 0 32,-4-12-544,4 0 288,-10-12-1312,6 4 864,-7-13-2464,8 8 1760,-8-7-4671,11 2 3423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0.95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FAABFE6-AEF8-432C-8BE6-83AFF9DA1B37}" emma:medium="tactile" emma:mode="ink">
          <msink:context xmlns:msink="http://schemas.microsoft.com/ink/2010/main" type="inkDrawing"/>
        </emma:interpretation>
      </emma:emma>
    </inkml:annotationXML>
    <inkml:trace contextRef="#ctx0" brushRef="#br0">9470 3538 6144,'-18'5'2272,"18"-5"-1216,-10 3-192,5-3 1824,5 0-1472,-4 0 1055,4 4-1343,-5-4 640,10 0-896,-5-4 320,9 4-544,1-3-64,-1 3-224,10-5-96,-5 5-32,0 0-32,5 5 0,1-2 0,-1 9 0,4 3-96,5 5 64,5 8 224,0 3-96,6 15 384,2 0-256,7 14 384,4-3-352,15 3 288,-1-6-288,4-7 64,-4-8-192,-4-11 64,-10-8-96,-8-6 96,-7-7-128,-13-10 128,-5-1-128,-15-22-96,-4 2 0,-9-24-32,4 6 0,-4-15 0,4 9 0,5-11 64,5 5 0,4-6-96,5 12 64,0-8-256,5 10 160,-5-1-1024,5 10 672,-8-1-2432,3 8 1632,-14 0-5183,3 14 3583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2.61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E1B455A-B8DE-40AA-9C3F-56C71474BFD7}" emma:medium="tactile" emma:mode="ink">
          <msink:context xmlns:msink="http://schemas.microsoft.com/ink/2010/main" type="inkDrawing"/>
        </emma:interpretation>
      </emma:emma>
    </inkml:annotationXML>
    <inkml:trace contextRef="#ctx0" brushRef="#br0">1220 2832 7808,'-19'0'2976,"19"0"-1600,-14-4-832,5 4 1280,9 4-1024,-11-4 192,3 0-641,-12 0-63,7 4-160,-7 0-160,12 8 0,-7 6-128,5 3 96,2 17 32,2 8 32,6 35 128,6 11-64,7 4 544,12-3-352,3-18 960,0-12-672,19-30 640,0-15-672,14-43 32,3-14-352,-3-32-32,-5 0-96,-18-13 96,-5 12-96,-33-4-32,-5 17 0,-33 8-192,1 23 96,-15 14-192,4 20 160,1 9-96,8 12 96,6 18-640,14 11 416,5-11-2272,14 1 1440,10-25-4703,5-7 3263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3.20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DFB5A4B-F6D0-43C6-9496-840F8EFFE943}" emma:medium="tactile" emma:mode="ink">
          <msink:context xmlns:msink="http://schemas.microsoft.com/ink/2010/main" type="inkDrawing"/>
        </emma:interpretation>
      </emma:emma>
    </inkml:annotationXML>
    <inkml:trace contextRef="#ctx0" brushRef="#br0">1466 1874 11648,'-5'-18'4288,"5"18"-2305,0 5-2111,0-1 480,11 8-320,-3 27-256,12 3 128,2 42 192,3 8-64,8 43 160,0-1-128,4 9 256,1-17-192,-4-8 672,-1-22-448,-8-19 672,-9-20-576,-1-15 352,0-7-480,-5-19-32,3-2-160,-8-31-384,5-5 160,-6-32-704,5 4 480,2-34-320,-3 7 384,6-7-64,6 21 192,8 17 0,5 20 64,5 40 0,1 20 0,3 28 128,-4 10-32,-15 3 256,2-7-160,-11 7 736,-6 1-480,-8-8 608,6-10-576,-26-11 128,6-14-288,-14-21-384,-2-6 64,-17-36-1408,10 0 832,-1-20-2208,16 8 1600,-3-4-2527,16 2 2143,13 8-3104,14 10 2720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1:27.23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643AF29-7AB3-46CB-B138-265B5E73EA5F}" emma:medium="tactile" emma:mode="ink">
          <msink:context xmlns:msink="http://schemas.microsoft.com/ink/2010/main" type="inkDrawing" rotatedBoundingBox="3046,13475 12467,12286 12795,14885 3374,16074" hotPoints="13012,13608 7911,15249 2591,14599 7693,12958" semanticType="enclosure" shapeName="Ellipse"/>
        </emma:interpretation>
      </emma:emma>
    </inkml:annotationXML>
    <inkml:trace contextRef="#ctx0" brushRef="#br0">11954 14837 9728,'-34'-12'3680,"6"3"-1984,-5-3-1760,19 3 640,-14-8-288,-5-8 0,-5-5-160,-10 6-96,-4-6 0,-4-3-32,-11-5 63,-4-1 385,-5-3 256,-10 6 128,-2-3 128,-18-3-320,-2 4-64,0 4-320,-11 10-160,-14-2-64,-9 5 32,6 5 32,-5-2 32,-2 1-64,-5 5 32,-8-6 0,6 6 32,-16-4 0,11-1 0,-16-8 0,4 4 64,6 0-96,-8 0-64,-15 4 0,4 5-32,0 6 0,-9 6 0,-10 18-96,5-6 64,-5 6 32,-4 6 0,0 6 0,9 8 0,-6 8 0,-8 5 0,10 2 0,3 11 0,-8 4 0,4 12 64,-22 4-96,7 0 0,11-6 32,9 0 0,19-7-96,9-1 64,10 2 32,14 5 0,10-6-96,13-1 64,24-2 32,21-8 0,18-6-160,18-3 32,10 0 0,13-3 64,15 3-128,23 5 64,35 10 64,22 10 32,18 1-64,12 1 64,-30-22 32,96 23 0,4 10 0,-2-14 0,26-3-96,-1 8 64,0-4 32,21-5 64,3-4-96,-2-17-64,17-2 128,4-32 32,0-16 64,33-16 64,0-26-32,9-14 0,1 2-96,-9 3-64,13 9-64,-1-3 32,8 10 32,-6 7 64,-16 1-32,20-6-32,-23 3 32,0-6-32,-7-24 64,-7-15 32,-14-18 32,-3-5 64,-22-10 32,-17-18 96,-2-2-32,-17-6 64,-26 17-128,-18 15-64,-14 6 0,-26 16-32,-11 4-64,-16 10-64,-13 3 32,-10 7-32,-14 2 64,-14-5 96,-14-4 0,-20-4 64,-18-1-64,-25-11 64,-22-6-192,-30-2-32,-32 3-64,-9 8 0,-6 5 0,-24 15-64,-18 19 0,6 16 96,-10 15-288,-20 16-96,4 16 64,6 10 128,0 6-96,24 6 64,14 2-384,19-4-128,8 1-1280,15 7-608,14 0-2623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3.63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E610062-0071-4BB8-8B9D-C845E7BCF6CE}" emma:medium="tactile" emma:mode="ink">
          <msink:context xmlns:msink="http://schemas.microsoft.com/ink/2010/main" type="inkDrawing"/>
        </emma:interpretation>
      </emma:emma>
    </inkml:annotationXML>
    <inkml:trace contextRef="#ctx0" brushRef="#br0">2539 2836 7296,'-28'-9'2720,"28"9"-1472,-19-29-608,13 11 1568,6 11-1248,-3-14 831,3 4-1087,0 4 0,3 5-416,3 11-288,8 10 0,4 16 64,7 10-32,-2 15-32,1 5 32,0 1-32,0-11 0,-2 10 128,6-4-64,-4-5 128,-4 1-128,-12-4 320,4-5-192,-18-9 256,6 0-256,-19-12-96,4 0-64,-13-12-1664,1 0 896,-22-18-3583,12-3 2431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3.87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BCDEBD86-52AB-4D51-BA95-AC5288063CE5}" emma:medium="tactile" emma:mode="ink">
          <msink:context xmlns:msink="http://schemas.microsoft.com/ink/2010/main" type="inkDrawing"/>
        </emma:interpretation>
      </emma:emma>
    </inkml:annotationXML>
    <inkml:trace contextRef="#ctx0" brushRef="#br0">2762 2559 15104,'39'0'5695,"-39"0"-3071,8 0-2976,-8-5-768,5 5 448,1-12-6207,2 3 3775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4.91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CD3A846-2BC3-4B03-B2A8-9891C31C57E7}" emma:medium="tactile" emma:mode="ink">
          <msink:context xmlns:msink="http://schemas.microsoft.com/ink/2010/main" type="inkDrawing"/>
        </emma:interpretation>
      </emma:emma>
    </inkml:annotationXML>
    <inkml:trace contextRef="#ctx0" brushRef="#br0">3448 3080 6528,'-5'-17'2464,"5"17"-1344,0-12 384,0 3 2240,0 9-1985,-5-7 929,5 2-1632,-9-7 32,4 2-640,-14 2-256,1 4-128,-15 1-64,3 3 0,-11 0-96,2 7 64,-8 7-128,14 2 96,-1 10-32,17 10 32,-2 12 0,13-3 0,15 14 64,7 1 0,7 4-96,10-2 64,5 10-480,5-10 288,-5 14-1248,-5-10 832,-10 2-1408,1-4 1153,-10-5-1345,-5-5 1312,-9-3-3360,0-9 2400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5.10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8ABDB5B-197D-4F73-8928-4027C0E7B13B}" emma:medium="tactile" emma:mode="ink">
          <msink:context xmlns:msink="http://schemas.microsoft.com/ink/2010/main" type="inkDrawing"/>
        </emma:interpretation>
      </emma:emma>
    </inkml:annotationXML>
    <inkml:trace contextRef="#ctx0" brushRef="#br0">2951 3487 9088,'18'21'3424,"-18"-21"-1856,25 26-992,-17-22 1184,3 1-1025,8-10-191,-1 1-384,6-17-1248,4 0 577,19-33-2465,0 3 1664,15-12-3232,-5 7 2592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5.40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9692E382-018A-41C0-A842-8972DFF55B67}" emma:medium="tactile" emma:mode="ink">
          <msink:context xmlns:msink="http://schemas.microsoft.com/ink/2010/main" type="inkDrawing"/>
        </emma:interpretation>
      </emma:emma>
    </inkml:annotationXML>
    <inkml:trace contextRef="#ctx0" brushRef="#br0">4158 2979 9216,'-10'-22'3424,"10"22"-1856,-19 18-1184,5-14 928,5 1-800,-15-2 31,10 10-351,-14 4 192,4 7-256,0 6 160,6 6-160,-6 0 0,9 6-64,-2 14 96,1-7-96,7 2 544,4-10-352,5-6 320,10-7-320,4-13-928,6-9 352,2-21-2911,2-6 1791,14-30-4160,5 4 3136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5.68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E343868-1F1F-4F23-B5B7-436317434163}" emma:medium="tactile" emma:mode="ink">
          <msink:context xmlns:msink="http://schemas.microsoft.com/ink/2010/main" type="inkDrawing"/>
        </emma:interpretation>
      </emma:emma>
    </inkml:annotationXML>
    <inkml:trace contextRef="#ctx0" brushRef="#br0">4224 2406 9984,'-10'12'3680,"10"-12"-1984,-14 48-1568,8-24 831,12 2-607,-6 25-128,5 4-128,4 16-96,10-4 32,4 9-544,1-9 289,4-4-1025,5-4 672,-8-14-928,-6-3 864,-10-15-3264,-1-12 2144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5.82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49C02D0-36D6-435E-83F8-5189C517E9E2}" emma:medium="tactile" emma:mode="ink">
          <msink:context xmlns:msink="http://schemas.microsoft.com/ink/2010/main" type="inkDrawing"/>
        </emma:interpretation>
      </emma:emma>
    </inkml:annotationXML>
    <inkml:trace contextRef="#ctx0" brushRef="#br0">4100 3071 10240,'11'21'3872,"-11"-21"-2112,28-3-801,-14-1 1249,5-1-1248,3-16-1888,8 3 416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5.994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FE9FB3D-0592-474A-AD72-686AEB6A3416}" emma:medium="tactile" emma:mode="ink">
          <msink:context xmlns:msink="http://schemas.microsoft.com/ink/2010/main" type="inkDrawing"/>
        </emma:interpretation>
      </emma:emma>
    </inkml:annotationXML>
    <inkml:trace contextRef="#ctx0" brushRef="#br0">4938 2983 11520,'0'67'4288,"0"-67"-2305,14 47-479,-9-38 1760,4 3-1824,-4-9-1536,4 6-96,1-26-5792,4 1 3265,0-34-4705,6 7 4256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6.68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5D8DEACF-FE1C-4B07-B781-731611B67855}" emma:medium="tactile" emma:mode="ink">
          <msink:context xmlns:msink="http://schemas.microsoft.com/ink/2010/main" type="inkDrawing"/>
        </emma:interpretation>
      </emma:emma>
    </inkml:annotationXML>
    <inkml:trace contextRef="#ctx0" brushRef="#br0">4938 3058 7552,'-42'-8'2816,"42"8"-1536,-19 0-288,10 0 1856,9 0-1569,-10 0 481,10 5-1088,-6-2-320,6 6-224,11 16-128,3 4 32,19 14-32,5 3 0,10 12 0,-1 5 0,0 6 64,1-10-32,-7-5 64,1-3-64,-8-6 544,-5-6-320,-6-10 672,2-1-512,-6-13 288,-5-3-416,-6-22 128,1-2-256,-3-34-224,4-9 32,-10-70-224,3 1 160,-3-10-448,0 20 288,-3 6-992,3 28 672,-10 20-1632,4 24 1248,-3 18-3839,4 18 2655,2 12-3040,3 6 2976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7.34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003C2BA-8916-4FA2-94F7-5C14AA28772B}" emma:medium="tactile" emma:mode="ink">
          <msink:context xmlns:msink="http://schemas.microsoft.com/ink/2010/main" type="inkDrawing"/>
        </emma:interpretation>
      </emma:emma>
    </inkml:annotationXML>
    <inkml:trace contextRef="#ctx0" brushRef="#br0">5606 3018 10112,'-10'0'3872,"10"0"-2112,-4 3-1920,-1 2 576,10-1-352,-5 5-160,0 3 32,0 9-32,9 8 32,-1-8 416,7 6-192,4-24 703,5-3-479,4-24 384,5-3-448,-5-32-96,0 5-128,-8-21-96,-6 12 32,-9-6-128,5 19 64,-15 8 32,5 17 0,-10 13-96,6 12 64,-6 16 96,10 10-32,0 16 64,5 0-64,0 0 192,4 0-128,1-12 544,-1-6-384,0-15 192,5 0-288,-3-18-288,2-3 64,2-21-352,-2 3 256,12-24-224,-2 3 224,6-21-64,-1 9 128,-5-21 64,6 8 32,-6-33 256,-3 11-128,-12-23 672,-3 20-448,-13 5 320,3 24-384,-15 9-96,6 25-96,-14 38 64,9 17-96,-14 50 32,8 16-32,-3 65-128,9 4 32,5 28 160,11-16-64,6-17 256,11-28-192,11-35-256,3-21 64,10-42-2880,4-18 1600,11-52-5407,-1-7 3775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1:57.88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4376B423-41B0-49AE-8EE3-333134B3A881}" emma:medium="tactile" emma:mode="ink">
          <msink:context xmlns:msink="http://schemas.microsoft.com/ink/2010/main" type="inkDrawing" rotatedBoundingBox="22237,3587 24009,2229 24425,2773 22654,4131" semanticType="callout" shapeName="Other">
            <msink:sourceLink direction="with" ref="{F79E142D-1112-4934-BDEE-519B103B5554}"/>
          </msink:context>
        </emma:interpretation>
      </emma:emma>
    </inkml:annotationXML>
    <inkml:trace contextRef="#ctx0" brushRef="#br0">22693 4542 3072,'-5'-3'1120,"10"6"-576,-10-3 0,5 0 448,0 0-320,0 0-64,0 0-352,5 10-160,-2-2-64,3 1 96,0 4 64,-3 1 128,7 8 32,-1 4 32,1 16 0,-1 8 0,0 5 64,1 4-96,-1 7 32,6-6 64,3-6 96,10-6 64,-3-12 96,8-10 256,9-18 160,20-16 63,18-30 33,16-46-512,21-38-160,10-28-352,15-27-64,2-8-128,-13 17-96,-7 16-992,-15 17-480,-11-4-703,-12 26-193,-20 24-992,-14 23-928,-8 15 1856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7.67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4245A31-949C-41CD-B2AC-300733CBAD2A}" emma:medium="tactile" emma:mode="ink">
          <msink:context xmlns:msink="http://schemas.microsoft.com/ink/2010/main" type="inkDrawing"/>
        </emma:interpretation>
      </emma:emma>
    </inkml:annotationXML>
    <inkml:trace contextRef="#ctx0" brushRef="#br0">6296 2505 11264,'0'0'4224,"0"0"-2305,3 7-1823,2-2 832,1 4-608,2 3-192,3 4-64,6 1 0,3 0-32,10-13 256,-2 2-160,5-30 320,4 0-256,-5-21 32,2 6-128,-15-21 0,0 10-32,-10-25-64,-4 12 32,-10-9-256,2 12 128,-13 12-320,12 10 256,-6 12-160,10 18 192,-4 16-1280,8 8 800,-4 14-4959,0 8 3071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2:18.04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D7DFEF6F-773E-4EA1-AC1D-6A6AD897D4DD}" emma:medium="tactile" emma:mode="ink">
          <msink:context xmlns:msink="http://schemas.microsoft.com/ink/2010/main" type="inkDrawing"/>
        </emma:interpretation>
      </emma:emma>
    </inkml:annotationXML>
    <inkml:trace contextRef="#ctx0" brushRef="#br0">6767 1903 8320,'-3'21'3072,"3"-21"-1664,9 57-864,-4-36 1376,9 0-1120,5 9 479,-1 3-767,6-3 768,4-4-704,0-17 608,6-2-672,13-28 32,-3-4-352,8-38-32,-5 4-96,-5-16-64,-3 12 32,-17-9-32,3 18 0,-25-2-160,0 19 96,-30 8-32,7 20 32,-15 42 256,4 9-96,1 56 256,10 2-224,5 40 512,8-6-352,14-4 576,15-17-480,29-45-640,4-22 128,34-59-3904,-3-16 2176,50-67-5535,1-9 4159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3:25.60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18382 4211 5632,'-47'-13'2112,"34"8"-1152,-21 10-832,25-5 480,-4 0-288,-2 0-96,5 0-128,1 0 0,3-5-64,2 2-32,0-1 96,4-1-64,0-7-32,0 12 288,0-12 128,0 12-128,0 0-96,-10 8 32,6 5 0,-2 2-96,2 8-32,0 5-32,-1 14-64,0 0 96,-1 14 0,3 10-32,3 15-64,0 11 96,0-8 0,3-8 32,3 4 0,-1-8 0,0-6 0,-1 6 0,0-1 0,2-2-64,-2 0-64,6 3 96,-6-9 64,-4-3 64,0-1 32,-4-1-64,-6-2-32,0-6-32,-3-1 64,-1 2 32,-5 0 32,-6 3-128,2 2-32,-1 7 160,-4 0 160,0-4-225,0-1-31,4 1-32,-4 4 0,-6-9-64,6 1 32,-5 1-64,-6-2-32,1-4 32,-9 1 32,-4-5-32,-1 8 64,-10-7-64,-9-1 64,-1-5-64,-3 1-32,0-3 32,-6-1 32,-9 4-96,-8 0 0,-16 4 32,4 1 0,-4 7 0,2 9 0,-12 0-96,-3 5 64,-6 4 96,5-9 32,0-5-128,-4-8 32,-4-3 192,-1-14 128,4 1-96,1-4-64,-2-1-64,-12 1 0,-2 3-128,7-3 0,4 0 32,-3 3 0,1 3 0,-8 8 0,5-2 0,6 7 64,3 7-96,-4-11-64,-11-2 64,7-5 64,-1-8 288,5-9 96,-5-5-64,-9-3-32,-29-1-288,14 4 0,5 2-32,5-1 0,-4 4 0,12 0 0,12 4-96,4 1 64,-10-2 32,0 1 0,4-4 0,2-4 0,16-4 64,-7-5 96,5-8-64,-8 0 0,8 0 32,13-3 64,1-6-96,8 0-64,-4 1 0,4-4-32,2-1 0,-7 4 64,6 1-96,4 4 0,6-1 32,-2 1 0,2 1-96,-11-2 64,-13 5 32,10 0 64,3 5-32,6 2-32,-6 2 32,-8-1-32,-6 5 0,-10-1 0,10 2 0,6 2 64,-1-4-96,-4 2-64,-7 1 64,-2 7 64,8-1-64,6 0 0,0-1 96,3-2 32,-4-1-128,5-1-32,-4 2 32,8-1 64,14-4 0,11 7 64,8-7-64,6-1 64,14-3-128,-9 8 0,4-1 32,4 1 0,15-4 0,-14-5 64,13 1-96,-12-6 0,-7 3 32,0-6 64,-3-9-32,4 4-32,0 10 32,0-5-32,0 0 0,5 0 0,-5-5 0,-1 5 0,-3-4-96,-1-1 64,-10 2 96,-3-1 32,-1-1-32,4 1-64,1 4 32,0 0-32,0 0-96,-5 13 64,0 7-32,-5 7-64,1 1 96,-5 10 64,8 1 0,11 6-32,9-3-64,4 0 32,12 0-32,-3 5 0,0 4 64,3 3 0,-8 5 0,7-4 0,-6 8 0,1-4 0,3-10 0,6 2 0,0-4 64,5-5 32,5-5-192,3-3-64,7-4-32,2-2 128,7 11 32,0 6 32,-2 11 0,1 2 64,2 14-96,-3 8 0,1-5 32,2 6 64,-3-15-32,1 2 64,0 4-128,5-1 0,5 1 32,6-9 0,3-5 0,4 1 0,6-4 0,8-5 0,11-3 64,0 4 96,5-5-64,4 5-64,-5-6 0,0 2 32,1 4-32,2 7-32,8 1 32,-2-5-32,2 6 0,-11-7 0,-5 7 0,1-9 0,0 0 64,-10-6 96,0-3-64,0-4-64,-5-1 0,-3 10-32,-2 7 0,1 14 0,-2 8 0,3 4 0,-2 4 64,-4 4 32,-5-4-128,0 0-32,0 13 32,5-1 0,11 9 32,7 0 64,6-7-32,-1-10-32,0-8 32,2 8-32,-8 4 0,8 1 0,-7 3 0,-4 2 0,1-2 0,-10-7 64,-1 4-96,-4 6 0,0 3 32,0-6 64,-1-3-32,6-9 64,1 0 0,-2-13 32,5-2 0,-4-7 0,-1-2-64,1 6-64,4-3 32,11-3 32,3 3-32,5 0 64,6-4-128,-11 4 0,10-6 32,0-6 64,0-3-96,0-3-64,0 6 128,6-1 32,-8-4 64,8-4 64,8-7-32,4-14 0,7-9-32,-2-8 64,1-8-32,-4-4 0,-3-5-96,-2 1-64,-6-6 96,10-3 0,10-3-32,4-2 32,-1 1-128,2-5 0,-5-3 32,-6-9 64,-9-8-32,-2-6 64,-18 1 0,-4-4 32,0 1-64,-3-5 32,-1 4-64,-1-1-32,1 12 32,4-3-32,-4-5 0,2 2 64,-9-6-32,2-6-32,-3 3 32,-2-9 32,0-12-32,0 4 64,-4 8-128,-2 0-64,3-3 128,3-5 32,-3-4-96,-3-4 32,3-16-64,-2 2 0,7 10 64,-8 4 64,-2-1-32,-6-13-32,-6 6 32,-2 0-32,-6-2 64,-10 11 32,-8 11-32,-7 0-64,-8 4 96,-1 0 0,-2 2-128,-8-6 32,-4-12 0,7-10 0,-1 14 0,3 6 0,-3 1-96,-2 1 64,3-7 32,2-1 64,3-5-32,2-4-32,6 2-64,9 10 32,0 1 32,-1 8 0,2-3 0,4 4 0,0-5 0,0 0 64,3-12-96,8-4-64,-3 11-32,6 2 96,0-1 0,6-9 96,-3 5-32,8 0-32,-3 5-64,3 2 32,-2 5-32,1 15 0,4 6 64,4 4 0,6 5-96,9 0 0,9 0 64,5 5 64,5 2-64,1 2 0,3 3-32,7 9 0,-2 6 64,6-3 0,-11 6-96,5-5 64,16 4 32,11 1 0,8-2-96,3 7 64,-10-10 32,2 4 0,-7-4-96,7 1 64,12-1 32,-3-4 0,-1 9 0,7-3 0,-9 9 64,-6-3 32,9 0-128,14-3-32,2 3 96,4 0 32,-12 1-96,0-4 32,2-4-64,12-6 0,2 1 128,3 1 32,-14-3-128,-3 7-32,-6-1 32,4 4 0,6 5 32,0-1 64,-6 9-32,-4 5 64,-4 4-128,4-6 0,23-3 32,0-8 0,7-1 0,-7 2 0,-3-7-96,18-2 64,-1-5 32,1-5 64,-4-4-32,-1 2-32,10-1 32,-1 2-32,-4 3 0,-6-2 0,-12 10 0,9-10 64,4 5-32,5 5 64,-1 4-128,-12-9 0,-1 3-32,14-3-64,0-5 160,-6-2 96,-4-2-96,-12-3-32,12-5-64,4 4 0,2 5 64,-15 8 64,0 3-32,-5-3-32,15 1 32,-2 4 32,3-2-32,-10 1-32,-8-8 32,4 4-32,16-5 0,-4 2 0,2-6 0,-7 5 0,-8-4 0,9-10 0,3 2 0,2 8 64,-9-1-32,-2 0-32,-8 1-64,8-1 32,6-3 32,0 0 0,-4-6 0,-8 6 64,-5-6 32,16 2 96,1-10-32,8 5 64,-13-8-128,-10-1 0,-13-7-32,0-1 32,4-4-64,-5-9 64,-3-8-64,-7 5-32,-9 3 96,-4 5 0,0-13-32,-14-4 32,-2-9-64,12-15-32,-2-2 32,6 5-32,-10-5 0,-5-7 0,-8 3 0,-6-8 64,-4 5-32,-6 15-32,-7-3 32,-2 0 32,-9-5-32,-1-10-32,-2 1 32,-8 14-32,-2 4 0,-6-5 0,0 1-96,-6 4 64,-8-4 96,-5 6 96,0 6-64,-9 16 0,-6 7-32,-4-2 32,-9 10-128,-9-3-64,-5-5-32,3 7 96,6 4-64,-4 4 32,-2-4 64,-3-1 0,5 6 0,-2 9 0,7 6 0,-7 10 64,-8-1-32,-4 5-32,-1 8 32,4 1 32,6-1-96,-6 8-64,-4 5 64,-10 4 0,-3 4-64,-16 5 0,-8 3-32,-2 6 0,-2 6 0,-1 5 96,-11 17 0,-9 1 32,5-5 0,14 4 0,12-8 0,2 0 0,11 0 0,8-4 0,4 0 0,8-1 0,-3 0-96,10 2 64,6 2-32,10-4 0,2 2 0,10-2 0,6 0 0,4 6 0,1-3 0,-1 3 0,7-10-96,-3-4-32,1-7-608,-6-1-224,-3-10-1728,-8-2-736,-16-13-2015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3:33.098"/>
    </inkml:context>
    <inkml:brush xml:id="br0">
      <inkml:brushProperty name="width" value="0.1" units="cm"/>
      <inkml:brushProperty name="height" value="0.2" units="cm"/>
      <inkml:brushProperty name="color" value="#00FF00"/>
      <inkml:brushProperty name="tip" value="rectangle"/>
      <inkml:brushProperty name="rasterOp" value="maskPen"/>
    </inkml:brush>
  </inkml:definitions>
  <inkml:trace contextRef="#ctx0" brushRef="#br0">26990 4552 7552,'-6'9'2880,"6"-6"-1536,9 10-1568,-4-5 448,4 4-384,2 6 32,3 3 64,0 0 32,5 0 32,-5 5 64,5 7 32,0 4 32,4 2 0,1 8 192,-1 10 192,-3 12-256,-1 9-64,0 24-192,0 15-96,-1 5 64,1-3 0,-5 11 160,0 13 160,1-9-32,-11-7 96,-4-10 224,-9-16 192,-10-8-64,-9-4 31,-10-5-95,-9-14-32,-9-2-256,-16 4-64,-14-13-160,-8-10-96,8-7 0,2 2 32,4-8-96,-1 3 0,-10-6 32,2 6 0,-10-3-96,-1 2 64,-8-4 32,4 4 0,-6-4-96,-4-1 0,-16 5-32,2-4 96,-5-1 64,-5-3 64,-4-1-128,-5-3 32,1-5-64,-1 7 0,2 7 64,-13-1 64,8-1-96,-7-4-64,1 5 128,0-5 96,-10 1-32,0 0-64,5-6-96,-3 6-32,-7 0 128,6-6 32,-1-3 0,-5 6-64,-13-3-64,-1 5 32,7 1 32,1 0 0,-7 0 64,-1 3 96,-26 4 0,6-2 0,2-11-96,23-3 32,5 6-64,9-7 64,-9-4-64,0 14-32,6-6 32,8 3 32,-10 2-96,-4 1 0,9-2-32,10 7 0,-5-11 64,-5 10 64,2 0-32,-2-6-32,14-6 32,-9 4-32,-9-2-96,4 3 64,6-3 32,-1-3 64,-9 5-96,-5-1 0,14-4 32,0 5 64,4-2-96,-7 1 0,3 1 96,14-2 32,-5 3 32,-14-6 64,10 9-96,6-15 0,3-2-32,0 4 32,-10-5-64,7 0 64,8-7-128,-5-5 0,5 4 32,-9 1 0,4 8 0,5-1 0,9 9 0,6 0 0,-1 5-96,0-5 64,0 7 96,9 1 32,11 1-128,5-4 32,-7 2 64,1 2 32,-4 9-128,10 3 32,-2 3 0,16-3 0,3 21-96,5-4 0,-13 5 64,3-5 64,2 4 0,0-4-32,9-4 32,-1-1 32,4 5-96,7 1 0,9-3 96,3 3 96,-3 3-64,9-1 0,4-2-32,1-6-64,0 5 32,0-1 32,5 2-96,4 6 0,4 6 32,1-4 64,5 12 32,9-9 32,-6 0 0,12-12 0,-2-4-64,7 13-64,-12-14 32,15 0 32,-9 6-32,9-1-32,5 4-64,0 4 32,-4 8 96,4 2 32,0-11-32,4 6 32,1-4-64,4-5-32,1 3 32,5 6-32,4-4 0,3-5 64,12 9 32,-5-9 32,-1 0-160,-5-9 32,2 0 0,-3-3 64,2 0 32,-4-10 96,-1-2-32,4-2 64,1-2-128,-1-2 0,-4-4-32,1 5 32,-1-5 0,-2 1 32,2 4-64,6-1-64,-2 5-64,1 4 32,4 3 32,5 10 0,-5-4-96,2 11 64,1-2 32,8 3 0,3 12 64,11 6 32,4 8-32,-6-5 32,12-6-64,-7 11-32,2-14 32,-8 6 32,2 6 32,1 2 32,0-5-64,2 9 32,-2-6 0,8 11 32,5-10 64,1 5 32,0 8-32,-1-5-32,-2-7-96,-1-5 32,-7-4-64,2-9 64,-7 0-64,6-12 64,5-8-64,9 3 64,-1 6-128,6 3 0,0 0 32,5-4 0,8-5 64,-9 1 32,11-13-128,13-1 32,0-11 64,5 3 32,-6-3-32,2-9 32,-5-8-64,8-4 64,0-4-128,6-5 0,-6-5 96,-3-8 96,-5-17-128,-6-7-32,9-1 0,8-9 0,6-7-96,-7-4 64,-7-7 32,-3 11 0,-11-9-96,2 0 0,-7-3 128,1-11 32,-13 2 0,-16-21-64,-9-6 32,-3-8-32,-11-7 0,-10-6 0,-9-15 0,0-5 64,-14 14-96,0-3 0,-9 1-32,0 5 0,-7-3 64,-6 10 0,-6-1-96,-16-3 0,-3-20-96,0-16 32,0-6-192,-6 1-32,-3-16 0,3-2 64,7 11 192,-2 6 64,10 13-32,1 5 64,7 13 32,8 17 0,2 15-96,6 10 64,6 8-32,2 3-64,1 3-64,5 0 32,11 4-64,-8-7 64,2-3 32,4 13 64,2 4-32,-3 4-32,6 0 0,0 7 96,5 2-64,11 9 32,-2-3 64,14 3 64,0 6-96,7 1-64,16 5 64,6-4 0,10-13 32,-1 2 0,6-3 0,3 3 0,-3-12 0,-1 9 0,5 1 0,-1 4 64,-4-1-96,-4 1 0,-1 8 32,-5 5 0,2 15 0,-1-6 64,4 12-96,9 7 0,11 17 32,5-4 64,-2-11-32,2-2-32,-6 1 32,10-8-32,5-6 0,3 2 64,1-4 32,5-6 32,-13 1-64,7-5 32,11 4-64,5 10-32,-9 8 96,3 4 0,4-1-32,22 5-64,2 0 32,3 0 32,-22-9 32,16-3 96,4-9 32,-1-4 32,-2-1-64,-7 2 32,10-6-128,5 0-64,-6 1 0,-8 4 32,0 4-32,14 9-32,-1 6 32,2 6-32,-7 9-96,20 3 64,2-3 32,-13 4 64,-3 0-32,14-5 64,1-12-64,-6 0-32,-1-13 96,6-4 64,5-9-64,-5 6-64,-9-6 0,0-3 32,9-5-96,-6 4 0,3-4 32,-11 8 0,19 0 0,-5 1 64,-6 4-32,-3 0-32,14-4-64,4-1 32,-9 0 32,-14 1 64,10-1-32,-1 2-32,-4-2 32,-11-3 32,-3-2 32,4 2 32,0-6-64,-10 6 32,-4-5 0,-12 5 96,1-13-160,2 4-32,-6 4 0,-5-4 64,-12 0 32,-1-4 32,0-4 0,9-1 0,-1 4-160,-6 5 32,-8 0 0,5-9 64,-12 2-32,-1-1 64,8-10-64,2-3-32,-16-5 32,2-8 32,-7-4-32,1 2 64,1 6-64,-11-3 64,5-2-64,6-7-32,-2 3 32,-7-2-32,-10-10 0,-6 9 0,-9-4-96,-10 8 64,-8-7 32,-11-11 64,-4-2-32,-8-13-32,-11 2-64,0 3 32,-6-14-32,-3 3 0,-1-11 64,-4 4 64,-6 13-32,-2 12 64,-3 4 0,-8-1 32,-9 2-64,-5 3-64,-6 1-64,1 4 32,-4 4 32,-2 13 64,-3-6-192,0 7 32,-6 2 32,1-13 32,-4 11 32,-11-1 0,1-1 0,3 9 64,-3 4-96,4 8 0,2 9 32,-4 9 0,-2 3-96,-4 9 64,-7 0 32,2 4 0,8 4-96,1 5 64,-5 4 32,4-1 0,1 1 0,-1 8 0,-5 1-96,6-1 64,5 1-32,5 4 0,18-2 64,4 2 0,1-1 0,0 1 64,8 0-96,1-2 0,5 1 32,0 1 0,0 0 0,5 6 0,0 0 0,0 0 0,3 6 0,2 6 0,-1 2-96,1-1 64,-2 2-32,3-4 0,-3 2 64,3 7 64,-3-2-32,0-3 64,-2 0-128,-1-6 0,0 2 32,0-1 0,3 0 0,1-5 64,6 10-96,-1-4 0,0-1 32,-6 1 0,8-1 0,-2 8 0,5 5 0,3 4 64,3 9-32,2-6-32,6 3-64,0 2 32,0-1 32,0 2 0,6-9 64,-6 5 32,5-5-128,-2 0 32,8 0 64,-8-4 32,3-1-32,-1 5-64,3 5 32,3 4 32,-2 3-32,-4-9-32,-2 6 32,3 3-32,-1-3 0,-5 0 64,0-4-96,0-1 0,-5-5 32,-4 2 0,4-5 64,-4 0 32,-2 8-128,-2 8 32,4 0 0,-5 6 64,3 8-32,-3-10-32,0-2-64,-5-7 32,0-6 32,-9 3 64,-11-5 32,3 2 32,-17-10-64,-3 2-64,-6-7 96,0 1 0,6 1-128,9 0 32,-6-6 64,10 6 32,-4-4-32,10-1 32,-7 5-224,8-6 32,-3 6 32,0-4 96,3 2 0,-2-2-32,0 8 32,5-8-32,-5-6 0,0 2 64,4-7-96,1 3 0,0-6 32,1 0 0,3 0 0,1 3 64,5-9-96,4 3 0,0 0 32,-1 3 0,6 2-704,-10 2-320,6 10-1536,-1 20-608,-5 25-3071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0:33.228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4B61392F-6D2F-49AE-9B90-9488DBD7C271}" emma:medium="tactile" emma:mode="ink">
          <msink:context xmlns:msink="http://schemas.microsoft.com/ink/2010/main" type="writingRegion" rotatedBoundingBox="25597,11372 31209,8771 31877,10214 26266,12815">
            <msink:destinationLink direction="with" ref="{DA8A3C76-449E-46AD-9419-F417174B2875}"/>
          </msink:context>
        </emma:interpretation>
      </emma:emma>
    </inkml:annotationXML>
    <inkml:traceGroup>
      <inkml:annotationXML>
        <emma:emma xmlns:emma="http://www.w3.org/2003/04/emma" version="1.0">
          <emma:interpretation id="{4C9FE6A8-A29B-4353-A8F3-BCE029F42F2E}" emma:medium="tactile" emma:mode="ink">
            <msink:context xmlns:msink="http://schemas.microsoft.com/ink/2010/main" type="paragraph" rotatedBoundingBox="25597,11372 31209,8771 31877,10214 26266,128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C5266-93B8-4FAC-957C-D91E1A8D2449}" emma:medium="tactile" emma:mode="ink">
              <msink:context xmlns:msink="http://schemas.microsoft.com/ink/2010/main" type="line" rotatedBoundingBox="25597,11372 31209,8771 31877,10214 26266,12815"/>
            </emma:interpretation>
          </emma:emma>
        </inkml:annotationXML>
        <inkml:traceGroup>
          <inkml:annotationXML>
            <emma:emma xmlns:emma="http://www.w3.org/2003/04/emma" version="1.0">
              <emma:interpretation id="{E1105B09-DDDA-4087-BE9F-0E79023445BE}" emma:medium="tactile" emma:mode="ink">
                <msink:context xmlns:msink="http://schemas.microsoft.com/ink/2010/main" type="inkWord" rotatedBoundingBox="25597,11372 31209,8771 31877,10214 26266,12815"/>
              </emma:interpretation>
              <emma:one-of disjunction-type="recognition" id="oneOf0">
                <emma:interpretation id="interp0" emma:lang="en-US" emma:confidence="0">
                  <emma:literal>constraints</emma:literal>
                </emma:interpretation>
                <emma:interpretation id="interp1" emma:lang="en-US" emma:confidence="0">
                  <emma:literal>constrains</emma:literal>
                </emma:interpretation>
                <emma:interpretation id="interp2" emma:lang="en-US" emma:confidence="0">
                  <emma:literal>constrain's</emma:literal>
                </emma:interpretation>
                <emma:interpretation id="interp3" emma:lang="en-US" emma:confidence="0">
                  <emma:literal>Constrains</emma:literal>
                </emma:interpretation>
                <emma:interpretation id="interp4" emma:lang="en-US" emma:confidence="0">
                  <emma:literal>contraire</emma:literal>
                </emma:interpretation>
              </emma:one-of>
            </emma:emma>
          </inkml:annotationXML>
          <inkml:trace contextRef="#ctx0" brushRef="#br0">28404 11444 14464,'-10'0'5343,"10"0"-2879,-14 0-2592,8-3 928,3 6-576,-7 3-128,1-3-224,3 6 0,3 0 64,3 3-32,3 9-32,8 12 96,3 9 0,0 5 32,0-1 64,0-8-32,0-1 64,0-7-128,-3-4 0,3-5 32,5 0 0,0-9-96,3 0 0,6 6-288,2-6-96,-7 1 96,2-1 160,-7 2 64,-3 1 0,-1 3 128,-11 6 64,-6 6 64,-8 3 32,-7-3-64,-6-4 32,0-5-352,1-5-64,-2-4-768,3-3-320,-2-9-1119,4-16-385,6-19-1344</inkml:trace>
          <inkml:trace contextRef="#ctx0" brushRef="#br0" timeOffset="791">28602 11420 9984,'14'42'3680,"-8"-34"-1984,12 8-577,-8-10 1217,0 0-960,-2 0-352,3-6-640,-2 0-256,-1-6-96,3 3-32,-2-6 64,5-3-320,10 0-64,4 0 0,10-6 128,-1 0 32,2 3 96,-1-6-32,-1-1 32,-8 6 64,-1-2 0,-5 6 0,-4-1 0,-5 10 64,0-3-96,2 12 0,-2 6-32,6 9 0,-4 8 0,9 5 0,-2 8 64,1 12 0,0 6 0,-6-2 64,2-2 96,-1-12 128,0-4 64,-10-11 32,2-8 0,-17-17 352,-4-14-32,-4-14-320,0-18-64,0-5-192,0 2-96,5-6-160,-2 0 0,7 1 0,8 8-32,7 5 32,-2 2 96,5 11-64,5 6 32,0 6-864,1 2-320,-3 4-864,2 0-351,1 3-2721</inkml:trace>
          <inkml:trace contextRef="#ctx0" brushRef="#br0" timeOffset="317">28665 11214 19423,'3'16'256,"8"10"-224,3 16-32,9 9 0,7 12 0,1 17 64,2-1-96,0 2 0,-3-7 96,-7-14 32,-9-6-32,-4-21 32,-10-12-1120,-10-33-416,-9-21-2335,1-21-929</inkml:trace>
          <inkml:trace contextRef="#ctx0" brushRef="#br0" timeOffset="224">28664 11239 10624,'-10'-18'4032,"20"29"-2177,-10-22-1247,0 4 1024</inkml:trace>
          <inkml:trace contextRef="#ctx0" brushRef="#br0" timeOffset="1213">29691 11154 13312,'19'-4'4927,"-19"20"-2687,-10-22-1472,4 6 1216,-2 0-1024,-6 0-352,-6 0-480,2 0-160,-2 15 0,2 6 0,3 9 32,6 12-96,4 8 0,5 1 64,11 4 0,7-5 32,6-8 64,4-12 96,1-18 128,-1-16-64,0-13 32,0-22-224,-9-6-32,-5-18-224,-8 0 0,-6 0-128,0 3 64,0 16-128,0 14-64,0 12 0,0 18 32,8 18 192,6 15 128,6 12 32,-1 6-32,5-4-64,-1-5 32,1-9-1312,-1-12-608,-4-24-1343,-5-18-577,-4-30 32</inkml:trace>
          <inkml:trace contextRef="#ctx0" brushRef="#br0" timeOffset="1416">30130 10714 13440,'-4'36'5087,"8"-9"-2751,0-3-1888,-4-6 1248,6 11-1120,-1 17-352,-1 8-192,6 14 0,-1-5 0,-1 0-288,3-12-96,-6-15-736,-1-6-256,-4-12-768,0-24-351,-9-39-2369,4-27-1312,-15-42 2944</inkml:trace>
          <inkml:trace contextRef="#ctx0" brushRef="#br0" timeOffset="1540">30163 10134 9984,'-8'7'3680,"3"19"-1984,1 29-1696,-1-26 736,-1 14-480,6 7-129,0 4-1598,0-6-609,6-12-2048,8-10-832</inkml:trace>
          <inkml:trace contextRef="#ctx0" brushRef="#br0" timeOffset="1940">30451 10487 11392,'5'30'4288,"1"-17"-2305,-6 11-1471,5-12 1120,-1 6-800,1 6-128,3 14-416,3 4-128,-2 12-96,5 18-128,0 5 32,1-7 32,0-2 0,-2-9 256,2-13 224,-7-8 64,2-13 32,0-8 0,0-7-64,-7-20-192,2-10-64,1-28-128,-2-23-96,-4-8-288,0-5-96,-4-5-32,4 5 64,-6 9 256,1 15 96,5 15-64,0 16-32,5 16-128,1 13-32,8 21 128,5 12 96,-2 10 32,17-2-32,-1 1-192,-3-3-128,1-11-1216,2-8-544,1-11-832,-5-24-255,-1-15-1345</inkml:trace>
          <inkml:trace contextRef="#ctx0" brushRef="#br0" timeOffset="2738">30727 10155 9984,'-10'21'3680,"16"4"-1984,3 4-768,-4-16 1151,3-1-415,12-3 0,4-4-768,-1-14-288,5-8-352,11-8-256,13-1-96,9-11-576,5-5-224,4-5-160,-3 5 0,-1 4 416,-8 5 224,-7 8 288,-13 7 64,-5 10 192,-13 4 160,-7 8 192,-7 4 160,-12 10-32,-4-2 0,-4 10-128,-3-2 32,-3 3-224,1-3-96,0 9-96,0 6 0,5 3-128,0 0-64,5 0 64,4-4 0,0-1 32,5-2 64,5 7-96,0-6 0,4 3 32,0-9 64,6-6-32,3-3-32,6-3 96,9-10 0,4-4-32,16-4 32,13 0-64,9 9-32,2 3 32,-10 9 32,-11 9 32,-23 3 96,-25 23 96,-25 23 160,-35 19-320,-15-2-160,-13-9-64,-9 2-32,-8-17-128,3-17 0,0-22-160,13-20-64,11-18-416,12-7-256,11-9-992,9-12-383,10-18-2561</inkml:trace>
          <inkml:trace contextRef="#ctx0" brushRef="#br0" timeOffset="2185">30925 9902 11392,'-24'0'4224,"24"9"-2305,0-13-1599,0 17 960,0-1-640,5 14-192,1 11-256,2 22-160,12 25 0,4 18-32,9-6 0,4 5 0,1-20 64,-4-15-32,-6-12-32,0-12-320,-10-12-192,-6-18-608,-12-24-224,-12-18-1343,-10-33-609,-12-12-640</inkml:trace>
          <inkml:trace contextRef="#ctx0" brushRef="#br0" timeOffset="-1504">26455 12012 6272,'6'-33'2368,"11"28"-1280,-20-4-352,3 2 832,0-2 256,-5-3 224</inkml:trace>
          <inkml:trace contextRef="#ctx0" brushRef="#br0" timeOffset="-1291">26455 11920 18975,'-19'-6'1664,"-6"3"-576,-3 6-544,-5 6-224,0 9-288,-4 6 0,-7 11-32,-3 7 0,-4 4 64,2 25 32,7 16-128,14 24 32,14 6 0,14-4 0,23 6-96,16-2 64,16-12-32,12-15 0,5-28-1280,-3-28-544,3-22-2015,0-21-865,-6-45 608</inkml:trace>
          <inkml:trace contextRef="#ctx0" brushRef="#br0" timeOffset="-453">27046 12492 10880,'-5'3'4128,"5"-6"-2241,-3-15-1631,3 11 928,0-10-608,-6-4-64,1 3-128,1 2 0,-1 7-192,5 5-192,0 12-32,0 18-32,5 16 0,4 22 0,5 20-64,6-10 96,7-2 64,7-9 0,4-16-32,4-26 576,16-18 320,6-23-256,-1-22-32,-7-24-352,-8-28-96,-20-4-32,-13 2 0,-20 8-64,-20 8-64,-11 12 96,-3 18 0,1 13 32,5 20 0,5 8-224,5 9 0,4 13-32,8 9-32,8-1 128,3 0 0,8-5-64,6-4 64,11-7-32,3-5 0,5-5 0,0-3 0,-5-8 64,-3-6 0,-2 1 0,-4-4 0,-5 5 0,0-3 0,-4 7-160,-1 4 32,0-2 0,1 11 64,-1 6-32,5 14 32,5 5 64,0 4 64,0 7-96,4 9 0,-3 3 32,-2-3 0,2-3 128,-1-9 160,0-9 32,-5-9 128,0-8-96,-5-8-32,2-8-128,-3-9-32,-2-9-96,2-3-64,3-9-64,3-14-32,0 6-96,0-14 32,0 15 96,0 8 32,0 11-128,5 12-32,0 27 0,9 12 128,6 17 32,4 8 32,4 4-96,-4 4 64,-4 1-320,-1-8-160,-10-9-1376,1-13-512,-7-16-1887,8-22-2113,-6-28 2048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8:16.73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7A83B1DB-00DA-44EC-A83D-ECC992DD510E}" emma:medium="tactile" emma:mode="ink">
          <msink:context xmlns:msink="http://schemas.microsoft.com/ink/2010/main" type="writingRegion" rotatedBoundingBox="26382,14337 28178,15241 27467,16655 25671,15751"/>
        </emma:interpretation>
      </emma:emma>
    </inkml:annotationXML>
    <inkml:traceGroup>
      <inkml:annotationXML>
        <emma:emma xmlns:emma="http://www.w3.org/2003/04/emma" version="1.0">
          <emma:interpretation id="{43BED10B-DA3F-47A1-AF0C-D116253121F3}" emma:medium="tactile" emma:mode="ink">
            <msink:context xmlns:msink="http://schemas.microsoft.com/ink/2010/main" type="paragraph" rotatedBoundingBox="26382,14337 28178,15241 27467,16655 25671,157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5FF10-D4C3-42DA-8E6B-4E90B193E316}" emma:medium="tactile" emma:mode="ink">
              <msink:context xmlns:msink="http://schemas.microsoft.com/ink/2010/main" type="line" rotatedBoundingBox="26382,14337 28178,15241 27467,16655 25671,15751"/>
            </emma:interpretation>
          </emma:emma>
        </inkml:annotationXML>
        <inkml:traceGroup>
          <inkml:annotationXML>
            <emma:emma xmlns:emma="http://www.w3.org/2003/04/emma" version="1.0">
              <emma:interpretation id="{24B0174E-D7E4-4DBB-93F6-38367C085F41}" emma:medium="tactile" emma:mode="ink">
                <msink:context xmlns:msink="http://schemas.microsoft.com/ink/2010/main" type="inkWord" rotatedBoundingBox="26382,14337 28178,15241 27467,16655 25671,15751"/>
              </emma:interpretation>
              <emma:one-of disjunction-type="recognition" id="oneOf0">
                <emma:interpretation id="interp0" emma:lang="en-US" emma:confidence="0">
                  <emma:literal>to</emma:literal>
                </emma:interpretation>
                <emma:interpretation id="interp1" emma:lang="en-US" emma:confidence="0">
                  <emma:literal>t,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f,</emma:literal>
                </emma:interpretation>
                <emma:interpretation id="interp4" emma:lang="en-US" emma:confidence="0">
                  <emma:literal>X,</emma:literal>
                </emma:interpretation>
              </emma:one-of>
            </emma:emma>
          </inkml:annotationXML>
          <inkml:trace contextRef="#ctx0" brushRef="#br0">26795 15316 10624,'-18'21'4032,"7"-21"-2177,7-4-2718,4 1 319,0-2-192,4-4 0,1-3 288,1 0 192,-6-1 160,5 5 544,-5-1 352,0 0 128,-5 5 96,-1 4-417,-3 13-127,-10 12-352,-5 34-96,-4 25-32,5 20 0,-2 15 0,6 16 0,5-6 0,6 3 0,-3-19-96,2-4 64,-5-8 96,0-12 32,-5-2-192,0-11-64,0-8-160,-4-14 32,4-12-895,0-12-353,-6-13-1120,7-25-448,-1-31 64</inkml:trace>
          <inkml:trace contextRef="#ctx0" brushRef="#br0" timeOffset="468">26256 15866 10880,'-14'-12'4128,"22"3"-2241,-2-12-2398,4 14 479,4-6-96,6-3 96,-6-2 64,0-3 64,-6 4-64,-2 5 319,-6 2 257,-6 7 320,-2 0 128,-2 3-192,-5 3-64,6 0-448,-5 3-128,0-2-160,10-4 32,-2 0 0,6 0-128,0 0-32,10 5 32,-1 2 64,10 7 0,5 6-32,8 14 32,16 11 32,10 6-32,12 12 64,10-4-64,11-8 64,-2-6-64,-3-9 64,-6-9-64,-5-6-32,-14-3-128,-9-6 0,-8-7-352,-10-1-192,-12 0-832,-8-4-320,-14 5-1023,-18 3-353,3 5-768</inkml:trace>
          <inkml:trace contextRef="#ctx0" brushRef="#br0" timeOffset="1250">27695 16241 8960,'-5'5'3424,"5"-10"-1856,5 2-1696,-5-1 672,0-1-480,6-11-96,-6-5-160,0-5-32,0 1 128,-11-1 32,6 5 128,-3 0 256,-1 5 96,-2 2 160,3 2 32,2 3-128,1 6-33,1-1-191,-1-1-96,10 5 0,-5 0 32,0 0-96,0 0 0,0 0 384,4 9 224,1-1-160,1 5 32,2 8-224,6 12 32,0 2-224,11 7-32,-2 12-64,6-3-64,-1 0 96,5-3 64,-5 3 0,0 0 0,-3-4 32,-3-5 96,-2-5-64,-6-2-64,0-7-64,-4-7-96,-1-4-320,-4-5-128,0-3-896,-10 0-352,5-9-1215,-19-9-545,0-12-864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8:18.69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29476 13891 12672,'0'-17'4735,"6"13"-2559,-2 0-2400,-4 4 768,0 0-640,0 0-160,0 8-320,-4 18-96,-10 19 352,-16 24 160,8 27 128,-3 26 32,6 25 0,5 9 0,5 11 64,-2 10 320,8-13 128,3-20-32,0-18-32,0-22-256,0-11-64,0-26 0,0-11 0,-5-20 0,5-9 0,0-19-864,-6-38-352,3-47-1663,-2-22-705,-4-36-864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8:19.019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28746 14544 11776,'-11'-26'4480,"22"10"-2433,11-14-2463,-3 13 640,14-4-416,10-4 32,4 4 96,0 4 96,0 8 0,-3 14 256,3 16 192,1 25 64,4 26-32,-2 8 0,3-2 96,-1 12-224,4-15 32,7-4-128,-2-2 0,-5-11 32,-3-8 32,-6-8-96,0-7 0,-8-11-224,-11-6-32,-6-6-704,-2-3-256,-7-6-992,-13-3-384,0 0-1279,-13 0-2305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8:19.64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29983 15316 9728,'-9'5'3680,"4"-5"-1984,1 0-1984,4 0 576,0 0-512,0-5-96,0 1 256,4-4 160,6-4-32,4-6 256,14-4 160,10-7-32,15 1 0,12-7-65,7 5 65,-1-3-160,-9 12-96,-6 1-96,-10 10-96,-7 7 32,-15 16-32,-15 13 0,-18 22 0,-20 33-96,-18 8 0,-6 11 64,2 6 64,8-10 544,9-2 352,6-28-192,20 2-128,11-18-64,30-13 64,31-24-224,16-29-64,23-23-160,19-15-64,8-5-320,-18 1-96,-16-2 0,-16 13 32,-18 10 192,-16 8 32,-18 11-96,-13 18 160,-15 0 64,0 9-288,-6 3-96,3-2-1664,6-2-703,16-16-2433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18:31.970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 contextRef="#ctx0" brushRef="#br0">29993 13244 7808,'-33'-26'2976,"24"32"-1600,-1-6-1600,5 0 448,-4 0-320,-10 0 0,-4 3 192,-1-3 96,1 3-96,-2 3 640,2-6 384,-6 0 64,1 0-1,-5 0-95,-1-6-32,1 3-384,-4 0-160,-10 3-224,-2 3-128,-7 10-160,0 7-64,-10 10 32,-15 0 64,-13 6-64,-6 8 0,-9 2 96,-3-4 32,-7 0 160,-14 0 160,-4 5-160,-6 2 0,-7 1-64,-6 1 32,-10 4-128,0 1-64,-4-6 128,-10 4 128,-5 6-160,1-2-64,4 1-32,-9 7-32,4 15 0,10 11 0,14 10 192,14-6 128,0 5-96,1 12-64,23 8-160,10 19 0,-4 37 0,12-21 0,19 8 0,16-5 0,9 0 0,8-7 0,15-5 128,5 17 160,10 1-32,12-9 96,11-22 96,15-12 32,23-1-128,23-11-32,30-17-128,40-15 32,30-14 0,14-18 96,38-16-96,15-9-64,-10-12-64,18 7 0,-5 10-128,2-10-64,21-8 64,-2-12 0,-2-12 32,6-18 0,4-38 0,37-20 64,2-46-32,23-56-32,-9-13 32,-7-24-32,-7-17 0,-11-4 0,15-8 0,-24 24 64,-23 18 32,-1 20 32,-28 30-224,-24 12 0,-28 16 32,-14 27 96,-18 8-64,-20 13 0,-29 4 32,-22-14 64,-30-23-96,-42-18 0,-48-10-256,-32-14-64,-34-10 32,-41 18 128,-39 24 96,-15 22 64,-32 19 32,0 32 0,9 14 128,-18 28 64,-16 20-64,-23 20-32,1 20-32,-9 22-64,-16 34 32,0 23-32,-26 19 0,-21 9 64,-24 44-32,-4 14-32,34 9 32,8 14-32,29-10-96,57-30 64,57-10-544,55-36-160,49-28-2752,52-45-1120,24-116-1535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2:09.59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15F7511-55E5-43F2-A71B-2FF60EB682A9}" emma:medium="tactile" emma:mode="ink">
          <msink:context xmlns:msink="http://schemas.microsoft.com/ink/2010/main" type="inkDrawing" rotatedBoundingBox="26067,5208 28276,3739 28522,4108 26313,5578" semanticType="callout" shapeName="Other">
            <msink:sourceLink direction="to" ref="{F79E142D-1112-4934-BDEE-519B103B5554}"/>
            <msink:sourceLink direction="from" ref="{F79E142D-1112-4934-BDEE-519B103B5554}"/>
          </msink:context>
        </emma:interpretation>
      </emma:emma>
    </inkml:annotationXML>
    <inkml:trace contextRef="#ctx0" brushRef="#br0">26363 6308 8064,'0'-16'2976,"6"8"-1600,4-1-1408,-7 9 576,3-4-384,3-4-96,1-1-128,-1 0 32,5 15 32,-4 1 64,4 10-96,0 0 0,0 5 224,0 2 192,0 2 0,-3 8 96,-3 2 32,3-1 64,3-5 32,0-6 31,0-3-287,5-3-64,9-11 736,14-7 448,19-16-352,25-26-160,27-42-480,54-42-160,27-34-256,14-35-128,8 3-320,-21 19-96,-29 22-160,-14 24-96,-35 15-224,-26 26-128,-25 24 256,-19 16 160,-19 20 224,-19 10 225,-9 7 127,0 6 128,6-2-64,-6 5-64,18 0-576,10 0-224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20:59.341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6604457-8428-4602-A636-493DC83DE244}" emma:medium="tactile" emma:mode="ink">
          <msink:context xmlns:msink="http://schemas.microsoft.com/ink/2010/main" type="writingRegion" rotatedBoundingBox="9607,3530 24236,2793 24681,11628 10052,12365"/>
        </emma:interpretation>
      </emma:emma>
    </inkml:annotationXML>
    <inkml:traceGroup>
      <inkml:annotationXML>
        <emma:emma xmlns:emma="http://www.w3.org/2003/04/emma" version="1.0">
          <emma:interpretation id="{8C3EB8B1-781C-41A9-BA8B-4F82F86DCA73}" emma:medium="tactile" emma:mode="ink">
            <msink:context xmlns:msink="http://schemas.microsoft.com/ink/2010/main" type="paragraph" rotatedBoundingBox="9524,4342 22667,2677 22920,4677 9777,6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DC3C0C-D3B8-4C52-9FE0-5A580AE33C18}" emma:medium="tactile" emma:mode="ink">
              <msink:context xmlns:msink="http://schemas.microsoft.com/ink/2010/main" type="inkBullet" rotatedBoundingBox="9725,5935 9730,5935 9739,5993 9733,5994"/>
            </emma:interpretation>
            <emma:one-of disjunction-type="recognition" id="oneOf0">
              <emma:interpretation id="interp0" emma:lang="en-US" emma:confidence="0">
                <emma:literal>.</emma:literal>
              </emma:interpretation>
              <emma:interpretation id="interp1" emma:lang="en-US" emma:confidence="0">
                <emma:literal>•</emma:literal>
              </emma:interpretation>
              <emma:interpretation id="interp2" emma:lang="en-US" emma:confidence="0">
                <emma:literal>|</emma:literal>
              </emma:interpretation>
              <emma:interpretation id="interp3" emma:lang="en-US" emma:confidence="0">
                <emma:literal>,</emma:literal>
              </emma:interpretation>
              <emma:interpretation id="interp4" emma:lang="en-US" emma:confidence="0">
                <emma:literal>I</emma:literal>
              </emma:interpretation>
            </emma:one-of>
          </emma:emma>
        </inkml:annotationXML>
        <inkml:trace contextRef="#ctx0" brushRef="#br0">10018 7076 4480,'-3'-21'1760,"3"9"-960,0-5-32,0 17 704,0-4-384,0-1-64</inkml:trace>
      </inkml:traceGroup>
      <inkml:traceGroup>
        <inkml:annotationXML>
          <emma:emma xmlns:emma="http://www.w3.org/2003/04/emma" version="1.0">
            <emma:interpretation id="{638BF767-2DE2-4106-BD26-7B8758DEDEBE}" emma:medium="tactile" emma:mode="ink">
              <msink:context xmlns:msink="http://schemas.microsoft.com/ink/2010/main" type="line" rotatedBoundingBox="12773,3931 22667,2677 22920,4677 13026,5930"/>
            </emma:interpretation>
          </emma:emma>
        </inkml:annotationXML>
        <inkml:traceGroup>
          <inkml:annotationXML>
            <emma:emma xmlns:emma="http://www.w3.org/2003/04/emma" version="1.0">
              <emma:interpretation id="{A82D2082-3A84-4F11-B0A1-C8A2B7301B09}" emma:medium="tactile" emma:mode="ink">
                <msink:context xmlns:msink="http://schemas.microsoft.com/ink/2010/main" type="inkWord" rotatedBoundingBox="12853,4566 17597,3965 17703,4796 12959,5398"/>
              </emma:interpretation>
              <emma:one-of disjunction-type="recognition" id="oneOf1">
                <emma:interpretation id="interp5" emma:lang="en-US" emma:confidence="1">
                  <emma:literal>-max</emma:literal>
                </emma:interpretation>
                <emma:interpretation id="interp6" emma:lang="en-US" emma:confidence="0">
                  <emma:literal>_ max</emma:literal>
                </emma:interpretation>
                <emma:interpretation id="interp7" emma:lang="en-US" emma:confidence="0">
                  <emma:literal>~ max</emma:literal>
                </emma:interpretation>
                <emma:interpretation id="interp8" emma:lang="en-US" emma:confidence="0">
                  <emma:literal>- max</emma:literal>
                </emma:interpretation>
                <emma:interpretation id="interp9" emma:lang="en-US" emma:confidence="0">
                  <emma:literal>r max</emma:literal>
                </emma:interpretation>
              </emma:one-of>
            </emma:emma>
          </inkml:annotationXML>
          <inkml:trace contextRef="#ctx0" brushRef="#br0" timeOffset="824944">15068 5683 6144,'4'-21'2368,"-4"21"-1280,14-17-704,-9 8 736,6 9-640,-3 0-160,6 5-224,0 13 128,0 6-128,6 18 256,-1 0-224,0 18 96,0-3-128,-5 11 352,6 4-224,-7-14 384,2-2-352,-7-19 224,2-2-256,0-29 0,-2-6-128,8-36-352,-2-2 160,0-29-608,5 7 384,-1-20-352,1 13 384,5-4 32,-1 17 128,2 12 96,-3 16 32,3 22 64,3 16-32,-4 22 256,-1 13-160,5 11 672,1 4-448,14-6 1088,-2-5-801,7-27 545,-5-15-672,5-35-128,-7-4-256,-7-36-512,-1 3 192,-5-38-896,2 4 608,-13-13-287,2 23 255,1 19 128,-1 13 64,0 22 128,-2 21 128,8 28 32,3 26 96,5 34-32,1 3-32,4-16 96,9 6-64,14-19 128,1-4-96,13-20-2688,-4-11 1408,4-18-3584,-7-6 2688</inkml:trace>
          <inkml:trace contextRef="#ctx0" brushRef="#br0" timeOffset="825484">17357 5620 8832,'5'-50'3328,"-5"50"-1792,-5-46-1568,-4 32 640,4 10-416,-14 1-96,1 6-64,-15 15-32,9 3 0,-15 16 192,11 5-96,-9 8 320,8 4-224,6-3 384,9 0-320,8-18 575,12-6-447,11-27 160,8-6-320,17-27-128,2-4-64,-2-27-256,0 6 128,-13-5-448,-1 12 288,-19 13-224,-4 13 288,-10 25-63,1 12 159,-6 27 0,1 6 32,-1 18 128,1 13-32,9-17-448,9-5 224,15-19-320,4-23-2400,5-20-1024</inkml:trace>
          <inkml:trace contextRef="#ctx0" brushRef="#br0" timeOffset="825715">17868 5049 7296,'0'16'2816,"0"23"-1536,0 2-1152,0-11 608,-4 24-416,-7 14 192,2-1-320,-5 14 128,0-10-192,-14-5-64,9-11-32,-10-8-384,5-9 192,-8-17-2752,7-9 1600,7-24-2912,8-5 2400</inkml:trace>
          <inkml:trace contextRef="#ctx0" brushRef="#br0" timeOffset="825855">17697 5226 8064,'11'37'2976,"-11"-37"-1600,0 107-1184,0-62 1120,4 0-768,1 20 160,3-7-416,7-4-448,9-3 64,9-16-2176,9-7 1248,24-20-3488,1-8 2496</inkml:trace>
          <inkml:trace contextRef="#ctx0" brushRef="#br0" timeOffset="823826">13174 5935 5504,'6'-29'2112,"-6"29"-1152,18-22-288,-14 19 992,-4 3-704,0 3-480,0 3-192,16 6-192,-2 5 96,8-1 160,18-4 96,12-7-32,12-13 0,22-5-224,8-4-64,6 1 0,0 2-64,-14 2 32,-6 3-768,-10 9-256,-12 0-1600,-2 9-672</inkml:trace>
        </inkml:traceGroup>
        <inkml:traceGroup>
          <inkml:annotationXML>
            <emma:emma xmlns:emma="http://www.w3.org/2003/04/emma" version="1.0">
              <emma:interpretation id="{CF8364B5-F4E5-4C44-A5AA-17302D1A1BDF}" emma:medium="tactile" emma:mode="ink">
                <msink:context xmlns:msink="http://schemas.microsoft.com/ink/2010/main" type="inkWord" rotatedBoundingBox="18261,3235 22667,2677 22920,4677 18514,5235">
                  <msink:destinationLink direction="with" ref="{8D1B53BB-B8C0-441C-8735-1B9A8DD61659}"/>
                </msink:context>
              </emma:interpretation>
              <emma:one-of disjunction-type="recognition" id="oneOf2">
                <emma:interpretation id="interp10" emma:lang="en-US" emma:confidence="0.5">
                  <emma:literal>Profits</emma:literal>
                </emma:interpretation>
                <emma:interpretation id="interp11" emma:lang="en-US" emma:confidence="1">
                  <emma:literal>Profit &lt;</emma:literal>
                </emma:interpretation>
                <emma:interpretation id="interp12" emma:lang="en-US" emma:confidence="0">
                  <emma:literal>profit &lt;</emma:literal>
                </emma:interpretation>
                <emma:interpretation id="interp13" emma:lang="en-US" emma:confidence="0">
                  <emma:literal>Profits &lt;</emma:literal>
                </emma:interpretation>
                <emma:interpretation id="interp14" emma:lang="en-US" emma:confidence="0">
                  <emma:literal>profits &lt;</emma:literal>
                </emma:interpretation>
              </emma:one-of>
            </emma:emma>
          </inkml:annotationXML>
          <inkml:trace contextRef="#ctx0" brushRef="#br0" timeOffset="826535">18601 4738 10624,'0'21'4032,"9"-12"-2177,21-2-1599,-8-7 864,30-4-512,15-17-96,17-17-224,7-4-32,3-4-160,15 8-128,0 13 0,-13 13-32,-27 19 0,-11 32 0,-41 27-64,-34 20 96,-26 5 64,-9 1-64,-14 10-64,-6-5 128,6-17 32,10-26-576,4 2 288,4-32-480,15-24-1439,9-17-609,20-7-1472,13-6-640</inkml:trace>
          <inkml:trace contextRef="#ctx0" brushRef="#br0" timeOffset="826235">18728 4751 7808,'34'-13'2880,"-6"17"-1536,10 14-1632,-19 15 448,-2 18 32,8 11 192,-6 19-128,1 18 96,-4 8-224,4 14 160,0-16-192,-2-8 32,-4-13-64,-4-21 32,0-12-576,-5-26-3520,-2-5 2144</inkml:trace>
          <inkml:trace contextRef="#ctx0" brushRef="#br0" timeOffset="826896">19400 5208 7552,'14'-15'2816,"-14"15"-1536,6-6-1216,-6 6 544,0 0-256,0 12 32,4 15 128,-4 9 128,0 15-320,0 12 96,0 6 32,-4-16 735,4 7-607,-10-15 704,5-6-768,-4-15 192,5-10-224,-2-19-32,6-19-416,0-24-160,10-18 64,4-6-576,4 4-96,2 10-416,4 2-96,-5 11 257,-2 21 159,3 9-480,-6 12-192,2 12-1952,0 12-1088,10 3 2144</inkml:trace>
          <inkml:trace contextRef="#ctx0" brushRef="#br0" timeOffset="827216">19930 5214 8320,'-22'-8'3168,"16"11"-1728,-13 10-1600,10-5 480,-1 13 224,-4 9 768,5 3-704,4 15 287,-1 2-543,6-8 224,11 0-320,12-12 352,7-24-352,-2-22-416,0-10 96,0-36-288,-4-2-448,-10-10-127,-8-10-577,-18 0-192,-6 0 928,0 16 192,-12 22 160,2 20 128,0 22 0,-5 20 96,5 10 64,3 8-448,6 8-96,25 0-1984</inkml:trace>
          <inkml:trace contextRef="#ctx0" brushRef="#br0" timeOffset="827675">20185 5086 8960,'33'18'3328,"-13"-6"-1792,13 0-1792,-14-6 512,4 2-704,15-4-160,6-1-672,3 2-320,1-10-1056,2 2-384,2-9 1088,-8-1 576</inkml:trace>
          <inkml:trace contextRef="#ctx0" brushRef="#br0" timeOffset="827495">20507 4302 8064,'-14'-98'2976,"6"61"-1600,-20-19-1120,14 44 672,-5 0-704,-6 8-160,-3 11-32,-5 23 96,-6 8-32,6 16 96,0 6 96,5 28-96,5 30-32,4 12 0,8-8-32,11-14 64,16 6 32,2-12-192,11-1 0,-1 0-960,0-5 512,-8-12-1792,-1-16 1216,-16-10-3008,3-10 2272</inkml:trace>
          <inkml:trace contextRef="#ctx0" brushRef="#br0" timeOffset="827841">20730 5137 4992,'-14'21'1920,"-5"-13"-1024,6 14-352,7-10 704,0 6-288,2 2-64,4 1-96,0 0-32,0-9-416,0-12-128,0-3-96,-4-6-768,-1-12-288,0 4-1600,1-4-1728,4-16 1248</inkml:trace>
          <inkml:trace contextRef="#ctx0" brushRef="#br0" timeOffset="828395">20797 5003 11648,'-44'21'4384,"44"-12"-2369,0 0-1215,0-9 1216,11 4-864,12-4-320,19-8-160,24-18-64,20-16-320,18-18-160,24-6-32,19-2-704,14 5-288,3 18-2240,17 11-991,17-4-1313</inkml:trace>
          <inkml:trace contextRef="#ctx0" brushRef="#br0" timeOffset="827930">20697 4557 3456,'28'9'1408,"-22"-1"-768,16 4-2240,-8-2-448</inkml:trace>
          <inkml:trace contextRef="#ctx0" brushRef="#br0" timeOffset="828165">21000 4578 8576,'0'6'3232,"0"6"-1728,5 21-1952,-2-12 448,8 17 352,3 16 384,5 9-352,4 9-128,5 0-160,1 3-96,5-4 32,-6-7 32,-6-8 32,-2-15-320,-6-7-96,-9-22-4704,0 0 2720,-10-24-1856</inkml:trace>
          <inkml:trace contextRef="#ctx0" brushRef="#br0" timeOffset="867558">22949 4698 7168,'0'-10'2720,"3"5"-1472,9-2-480,-8 2 864,0 2-192,1-3 0,0 6-449,-5 0-223,-5 6-416,-4 2-96,-7 8 64,0 5-128,-14 14 64,-4 7-32,-16 3 32,-3 2-128,-13 3-32,-15-8 32,-5-4 0,11-4-64,9-8 32,-1-2-64,11-3-32,10-4-64,7-5 32,11-2 32,9-2 64,5 1-96,14-2-64,8 1 64,17 4 0,16 10-64,26 12 64,8 16 32,6 6 64,4 6-96,5 2-64,-4-2 64,8-11 64,0-5 0,-8-8-32,-11-5-768,-8-7-352,-15-4-2687,0-32-2721</inkml:trace>
        </inkml:traceGroup>
      </inkml:traceGroup>
    </inkml:traceGroup>
    <inkml:traceGroup>
      <inkml:annotationXML>
        <emma:emma xmlns:emma="http://www.w3.org/2003/04/emma" version="1.0">
          <emma:interpretation id="{BB680763-ABA7-440C-9DDA-97CAAFE3A26B}" emma:medium="tactile" emma:mode="ink">
            <msink:context xmlns:msink="http://schemas.microsoft.com/ink/2010/main" type="paragraph" rotatedBoundingBox="9752,6240 24330,5190 24482,7296 9904,8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20AA08-F3E9-44AA-9959-CD08D7F60B60}" emma:medium="tactile" emma:mode="ink">
              <msink:context xmlns:msink="http://schemas.microsoft.com/ink/2010/main" type="inkBullet" rotatedBoundingBox="9774,6524 11595,6433 11619,6920 9799,7012"/>
            </emma:interpretation>
            <emma:one-of disjunction-type="recognition" id="oneOf3">
              <emma:interpretation id="interp15" emma:lang="en-US" emma:confidence="1">
                <emma:literal>~</emma:literal>
              </emma:interpretation>
              <emma:interpretation id="interp16" emma:lang="en-US" emma:confidence="0">
                <emma:literal>2</emma:literal>
              </emma:interpretation>
              <emma:interpretation id="interp17" emma:lang="en-US" emma:confidence="0">
                <emma:literal>z</emma:literal>
              </emma:interpretation>
              <emma:interpretation id="interp18" emma:lang="en-US" emma:confidence="0">
                <emma:literal>Z</emma:literal>
              </emma:interpretation>
              <emma:interpretation id="interp19" emma:lang="en-US" emma:confidence="0">
                <emma:literal>_</emma:literal>
              </emma:interpretation>
            </emma:one-of>
          </emma:emma>
        </inkml:annotationXML>
        <inkml:trace contextRef="#ctx0" brushRef="#br0" timeOffset="832826">10119 7699 6272,'-19'3'2368,"19"-3"-1280,-20 0-512,17 0 1216,3 0-992,-5-3 384,0 0-704,1-6 64,4 0-288,0-4 96,4 5-192,1-4 415,3 3-319,3-3 224,3 7-256,-5-2 0,6 1-128,-6 3 0,5 3-32,0 0 32,5 3-64,0 3 64,4 1-64,7 1 64,3 5-64,9-5 256,6 4-160,4 3 320,-5-3-256,14 0-32,0 0-96,11 9 32,3 0-64,-3 9 64,-6 0-64,5-1 320,-5 5-160,5-1 256,-10-4-256,10-2 384,-5-3-320,11-7 288,-2-4-288,-5-13 0,-4 0-160,-8-9 0,-5 5-32,-12-9 32,-2 9-64,-11-8-32,-5 7 32,-9-2-32,2 7 0,-13-5 0,7 5 0,-6 0 0,1 5 0,1-5-352,-3 3 192,2-3-992,0 4 640,-5-4-1760,6 0 1280,-6-4-2719,3 4 2111</inkml:trace>
      </inkml:traceGroup>
      <inkml:traceGroup>
        <inkml:annotationXML>
          <emma:emma xmlns:emma="http://www.w3.org/2003/04/emma" version="1.0">
            <emma:interpretation id="{89E12AD9-9974-4EC1-88AF-25D18C6C2BDC}" emma:medium="tactile" emma:mode="ink">
              <msink:context xmlns:msink="http://schemas.microsoft.com/ink/2010/main" type="line" rotatedBoundingBox="12700,6027 24330,5190 24482,7296 12852,8134"/>
            </emma:interpretation>
          </emma:emma>
        </inkml:annotationXML>
        <inkml:traceGroup>
          <inkml:annotationXML>
            <emma:emma xmlns:emma="http://www.w3.org/2003/04/emma" version="1.0">
              <emma:interpretation id="{61F2FF2E-7557-457E-ADF8-C17ED6E21196}" emma:medium="tactile" emma:mode="ink">
                <msink:context xmlns:msink="http://schemas.microsoft.com/ink/2010/main" type="inkWord" rotatedBoundingBox="12745,6653 15755,6436 15862,7918 12852,8134"/>
              </emma:interpretation>
              <emma:one-of disjunction-type="recognition" id="oneOf4">
                <emma:interpretation id="interp20" emma:lang="en-US" emma:confidence="1">
                  <emma:literal>mugs</emma:literal>
                </emma:interpretation>
                <emma:interpretation id="interp21" emma:lang="en-US" emma:confidence="0">
                  <emma:literal>mug</emma:literal>
                </emma:interpretation>
                <emma:interpretation id="interp22" emma:lang="en-US" emma:confidence="0">
                  <emma:literal>Mugs</emma:literal>
                </emma:interpretation>
                <emma:interpretation id="interp23" emma:lang="en-US" emma:confidence="0">
                  <emma:literal>mungs</emma:literal>
                </emma:interpretation>
                <emma:interpretation id="interp24" emma:lang="en-US" emma:confidence="0">
                  <emma:literal>mug's</emma:literal>
                </emma:interpretation>
              </emma:one-of>
            </emma:emma>
          </inkml:annotationXML>
          <inkml:trace contextRef="#ctx0" brushRef="#br0" timeOffset="836250">13038 7854 4608,'9'-12'1760,"-9"12"-960,5-10-160,-5 7 1312,5 3-1056,-5-5 416,0 5-800,-5 5-288,10 2-128,-1 19-192,1 8 352,-5 16 224,5 10-256,-1 18 512,6 6-416,-1 2 864,5-16-704,-4-20 639,5-7-639,-7-30 160,3-13-352,-2-43-448,4-6 64,-2-31-544,-2 8 352,-1-21-64,8 9-32,-7 21-32,0 9 193,5 16-65,2 20 160,1 27 0,2 12 64,1 9 64,-2 20 0,2 1 352,-1 4-192,-2-1 831,8-4-543,-6-12 448,0-8-544,-4-30 32,-2-4-224,-3-26-384,0-8 128,-6-21-704,6 0 480,-1-37-320,1 12 320,-1 12 96,0 22 64,5 20 32,2 23 0,-3 22 97,10 11-1,2 20 383,-2 4-191,1 14 544,4-4-384,0-3 160,5-2-320,-5-17-768,-4-4 320,4-22-2879,2-8 1759,-2-16-3744,0 0 2880</inkml:trace>
          <inkml:trace contextRef="#ctx0" brushRef="#br0" timeOffset="836563">14329 7985 9728,'0'-14'3584,"0"14"-1920,10-3-1728,-10 3 640,6 8-352,-3 5 32,2 7-96,0 10 191,4 9-191,5 3 416,6-5-320,8-4 448,1-7-416,8-32 224,1 0-288,-1-41-416,-4 4 96,-8-19-1248,-6 7 736,-15-20-1439,1 10 1183,-10 3-512,1 11 800,-6 18-32,1 17 384,0 16-1024,4 16 704,0 13-2720,5 10 1824</inkml:trace>
          <inkml:trace contextRef="#ctx0" brushRef="#br0" timeOffset="837125">15105 7863 9472,'-33'9'3584,"25"-9"-1920,-17 7-1792,17-2 576,2 7-320,-8 5-96,-5-1-96,0 5 320,1 5-128,-1 7 416,5 6-288,0-2 447,9-2-415,10-14 448,4-5-448,5-25 0,10-16-160,-1-13-32,10 5-32,0-18-128,0 6 32,-5-15-128,0 9 96,-8 6-384,-6 15 224,-4 21-160,-1 18 224,-9 29 160,5 8 0,-13 56 224,2 6-128,-18 48 608,4-13-416,-11 12 800,1-20-608,-6-9 256,3-21-416,-15-16 32,10-26-224,-15-25-288,17-17 96,-12-42-768,15-9 448,9-29-384,10 5 448,8-18-128,17 13 288,11-7-64,6 15 128,6 3-64,-1 20 64,6 2 64,3 18 32,5 4-96,-3 13 64,3-1-1440,0 0 769</inkml:trace>
          <inkml:trace contextRef="#ctx0" brushRef="#br0" timeOffset="837535">15706 7654 10624,'-10'-60'3936,"6"60"-2112,-6 0-1984,1 9 639,0 7-351,-15 10-96,4 4 0,-12 15-32,-2 3 0,6-7 64,0 2 32,9-7 96,10 2-96,4-14 0,5 6-32,9-12 96,15-6-96,18-12 32,6-4-256,18 0-64,14 0-32,1 4 0,-6 4 64,-12 4 128,-2 4 32,-25 15 32,-6 2 0,-30 13 64,-5 0-32,-37 7-160,-1-2 64,-33-8-735,10-6 415,-14-24-2784,13-6 1760,11-23-3264,23-5 2656,22-17-448</inkml:trace>
        </inkml:traceGroup>
        <inkml:traceGroup>
          <inkml:annotationXML>
            <emma:emma xmlns:emma="http://www.w3.org/2003/04/emma" version="1.0">
              <emma:interpretation id="{F08450FB-1DB7-4B3F-9CFF-A7F113954C8F}" emma:medium="tactile" emma:mode="ink">
                <msink:context xmlns:msink="http://schemas.microsoft.com/ink/2010/main" type="inkWord" rotatedBoundingBox="16015,6022 17690,5901 17809,7559 16134,7679"/>
              </emma:interpretation>
              <emma:one-of disjunction-type="recognition" id="oneOf5">
                <emma:interpretation id="interp25" emma:lang="en-US" emma:confidence="1">
                  <emma:literal>(6)</emma:literal>
                </emma:interpretation>
                <emma:interpretation id="interp26" emma:lang="en-US" emma:confidence="0">
                  <emma:literal>(6</emma:literal>
                </emma:interpretation>
                <emma:interpretation id="interp27" emma:lang="en-US" emma:confidence="0">
                  <emma:literal>•6)</emma:literal>
                </emma:interpretation>
                <emma:interpretation id="interp28" emma:lang="en-US" emma:confidence="0">
                  <emma:literal>66)</emma:literal>
                </emma:interpretation>
                <emma:interpretation id="interp29" emma:lang="en-US" emma:confidence="0">
                  <emma:literal>•6</emma:literal>
                </emma:interpretation>
              </emma:one-of>
            </emma:emma>
          </inkml:annotationXML>
          <inkml:trace contextRef="#ctx0" brushRef="#br0" timeOffset="859966">16672 7214 4992,'8'-32'1824,"-2"28"-960,-1-14-384,-2 10 576,8 0-160,-2-6 0,1 2 64,-7 0 128,3 0-608,-1 3 224,-5 0 64,0 6-32,-5 3-64,-9 7-353,-11 15-127,-8 12 0,-9 20 32,-5 38 320,5 52 128,-2 15-96,11 30 64,10-33 704,4-1-736,5-6 320,14-29-544,0-15 288,9-16-384,5-23 128,10-14-256,1-23 0,3-8-96,-6-15-192,3-6 64,-11-9-608,0 4 384,-9-5-1024,4 7 736,-9 0-1184,0 3 960,-5 0-1344,5 3 1217,-4-3-2369,4 3 1856,-5 3-3136,10 3 2592</inkml:trace>
          <inkml:trace contextRef="#ctx0" brushRef="#br0" timeOffset="860565">17012 7546 6400,'14'-21'2368,"-9"14"-1280,-5-1-576,0 2 960,0 12-832,-5 6 64,-1 12-256,1 20-32,-4 14 192,1 10 160,-8 19-64,8 15 191,2 6-511,6 11 448,6-5-512,8-27 640,4-19-544,10-26 128,10-18-288,18-39-320,8-20 32,6-40-64,-4-6-160,-8 10-64,-16 1-288,-14 5 0,-14 11 320,-14 17-192,-9 16 0,-16 21 256,-7 7 96,-5 23 256,7 8-64,-1 34 128,6 3-128,6 6-96,13-10 0,12-25-1087,13-13 575</inkml:trace>
          <inkml:trace contextRef="#ctx0" brushRef="#br0" timeOffset="861003">17301 7244 9088,'19'-21'3424,"-1"6"-1856,12-3-832,-11 10 927,4-5-863,5 1-288,2 3-192,6 9-64,8 12-128,3 6-96,4 19 64,1 40 128,9 27 128,6 23-128,5 3-64,-20-9 416,4 5-320,-28 5 576,-4-14-448,-34-3 160,-8-22-320,-15-8 0,0-12-128,-5-16-256,10-11 64,-11-20-1792,11-4 1024,0-16-5663,14-5 3583</inkml:trace>
        </inkml:traceGroup>
        <inkml:traceGroup>
          <inkml:annotationXML>
            <emma:emma xmlns:emma="http://www.w3.org/2003/04/emma" version="1.0">
              <emma:interpretation id="{D926C05F-A0A7-4F17-9862-645A2336E933}" emma:medium="tactile" emma:mode="ink">
                <msink:context xmlns:msink="http://schemas.microsoft.com/ink/2010/main" type="inkWord" rotatedBoundingBox="19323,6076 22294,5862 22380,7054 19408,7269">
                  <msink:destinationLink direction="with" ref="{8D1B53BB-B8C0-441C-8735-1B9A8DD61659}"/>
                </msink:context>
              </emma:interpretation>
              <emma:one-of disjunction-type="recognition" id="oneOf6">
                <emma:interpretation id="interp30" emma:lang="en-US" emma:confidence="0">
                  <emma:literal>Bone's</emma:literal>
                </emma:interpretation>
                <emma:interpretation id="interp31" emma:lang="en-US" emma:confidence="0">
                  <emma:literal>Bane's</emma:literal>
                </emma:interpretation>
                <emma:interpretation id="interp32" emma:lang="en-US" emma:confidence="0">
                  <emma:literal>Bonds</emma:literal>
                </emma:interpretation>
                <emma:interpretation id="interp33" emma:lang="en-US" emma:confidence="0">
                  <emma:literal>Boneo's</emma:literal>
                </emma:interpretation>
                <emma:interpretation id="interp34" emma:lang="en-US" emma:confidence="0">
                  <emma:literal>Bones</emma:literal>
                </emma:interpretation>
              </emma:one-of>
            </emma:emma>
          </inkml:annotationXML>
          <inkml:trace contextRef="#ctx0" brushRef="#br0" timeOffset="845236">19936 7346 6656,'-25'-25'2528,"11"16"-1344,-9-3-480,13 7 832,1 2-32,0-6 64,-7 0-385,8 0-95,-1 6-608,-2 3-288,3 21-128,3 33-288,-1 35 0,6 25 160,-3-9 96,6 4 32,8-5-64,-3-23 224,3-6-128,-2-19 384,5-14-256,-4-30-480,-1-12 160,0-33-576,-4-23-448,-10-22-191,-4-15-33,-5-12 32,-5 0 736,-4 15 512,4 10 384,5 8 416,3 18 192,17 17-416,3 8-128,10 8-256,14 0-96,9-1 128,24-4 32,29 2 351,1-2 129,-13 10-288,-1 7-128,-12 9-160,-17 12-96,-25 9 224,-28 6 160,-19 14-128,-37 23-64,-16 7 96,6 13 64,0 0-64,4-12 64,16-18-128,12-11 32,34-19-224,14-7-32,34-8 64,22 0-256,12 3-96,1 6 64,-6 2 128,-15 5-224,-21-1-32,-16 6 192,-31 5 64,-22 2 160,-38 5 32,-9-9 384,-2 2-256,-21-19 96,8-8-192,-19-20 64,4-5-96,21-4-64,22 0-1344,24-4-576,24 4-2079,23 1-833,30 11 1120,13-4 608</inkml:trace>
          <inkml:trace contextRef="#ctx0" brushRef="#br0" timeOffset="846307">20806 7908 14464,'-28'-29'5439,"14"29"-2943,-5-3-2688,14 6 960,-9 10-736,-11 3-64,3 14-64,-2 12 96,6 6 0,-2 14 96,10 1-64,10-6 64,5-5-64,10-35-160,9-14 64,9-48-96,9-18-64,-9-5-32,-5-8-480,-9-4-256,-13 2 544,-12 14-288,1 18-32,-4 16 192,-5 30 160,4 17 256,1 13 96,-1 7 64,6 5 64,4 5 256,4 4 96,11-9 160,19-22 32,16-16-64,11-12 0,3-14-288,-3-6-160,-5-14-160,-4-4-32,-10-6-224,-9 7-128,-8 6 160,-6 23-128,-5 16 128,-6 13 128,3 12 160,-2 5 96,-1 2 32,3 7 288,-2-2 96,1-7 192,10-4 96,-3-10-128,2-12-96,-5-4-256,1-12-128,-5-8-192,-1-7 0,-4-2-1824,0 4 960,-5-2-384,0 7 512,0 8 288,0 8 256,0 8 128,0 8-96,0 5 96,4 4 32,1 9 96,1 0 608,2-6 320,6-6-64,5-6-64,9-8-480,2-8-96,-2-8-64,0-6-96,-3-6-32,-8-6-96,-1 0-96,-2 0-32,-5-2 0,-1 7-480,-3 2-160,-5 7-32,-5 12 0,-3 4 288,-7 4 224,-4 8 320,0 1 160,0 8-320,1 0-128,4 8 32,4 1 128,10-5 128,14-8 64,10-5 448,13-3 256,7-9-256,12-12-64,5-17-160,11-31 32,3-12-64,-3-16 64,-6 4-256,-10 0-64,-18-8-448,-18-4-160,-20-6-544,-11 10-224,-12 20 416,-10 27 193,-6 36 671,3 9 64,-8 37 511,7 22-255,-11 55 160,5 32 96,10 2 160,20-26 352,13-12 224,8-22-672,17-26-32,13-23 0,13-22-576,1-25-192,10-22-2176,4-38-864,5-4-2239</inkml:trace>
          <inkml:trace contextRef="#ctx0" brushRef="#br0" timeOffset="846676">22604 7304 11008,'-42'-4'4128,"32"4"-2241,-18 0-1343,9 4 960,-15 4-800,-8 5-288,-5 8-224,5 8 0,-5 8-96,3 10 0,8-5 96,2 4-32,10-8 0,15-4-32,4-8 0,13-11-64,12-6 32,13-9-64,25-9-32,3 9-128,0 0 0,1 9 64,-10 3 32,-14 6-64,-20 7 64,-13 9 320,-24 3 160,-32 1 96,-15 5 32,-15 3-160,-13-3-96,3-7-160,-9-6-64,-3-9-672,12-12-320,16-6-2464,-5-6-991,4-39-929</inkml:trace>
        </inkml:traceGroup>
        <inkml:traceGroup>
          <inkml:annotationXML>
            <emma:emma xmlns:emma="http://www.w3.org/2003/04/emma" version="1.0">
              <emma:interpretation id="{451CC65B-AEF3-4792-98A9-E324B3EC97E9}" emma:medium="tactile" emma:mode="ink">
                <msink:context xmlns:msink="http://schemas.microsoft.com/ink/2010/main" type="inkWord" rotatedBoundingBox="22632,5312 24330,5190 24460,6993 22762,7116"/>
              </emma:interpretation>
              <emma:one-of disjunction-type="recognition" id="oneOf7">
                <emma:interpretation id="interp35" emma:lang="en-US" emma:confidence="1">
                  <emma:literal>(9)</emma:literal>
                </emma:interpretation>
                <emma:interpretation id="interp36" emma:lang="en-US" emma:confidence="0">
                  <emma:literal>19)</emma:literal>
                </emma:interpretation>
                <emma:interpretation id="interp37" emma:lang="en-US" emma:confidence="0">
                  <emma:literal>•9)</emma:literal>
                </emma:interpretation>
                <emma:interpretation id="interp38" emma:lang="en-US" emma:confidence="0">
                  <emma:literal>99)</emma:literal>
                </emma:interpretation>
                <emma:interpretation id="interp39" emma:lang="en-US" emma:confidence="0">
                  <emma:literal>(9</emma:literal>
                </emma:interpretation>
              </emma:one-of>
            </emma:emma>
          </inkml:annotationXML>
          <inkml:trace contextRef="#ctx0" brushRef="#br0" timeOffset="863076">23242 6735 3456,'-4'-24'1408,"4"19"-768,-5-2-128,5 7 576,0-5-96,-5 1-32,5 4-320,-3 0-160,-3 4-256,-3 4 128,-1 13 64,1 18 224,-10 27 128,-6 27 160,-3 17 160,-5 25 384,10 3-801,-1 35 353,10-23-608,8 2 320,12-26-416,19-17 256,2-20-320,15-39-992,0-13 384,16-49-5567,-6-4 3231</inkml:trace>
          <inkml:trace contextRef="#ctx0" brushRef="#br0" timeOffset="863842">23848 7010 5888,'14'-27'2272,"-6"-2"-1216,2-8-384,-4 22 704,-2 3-128,-4 0 64,-4 0-384,-6 0-160,-4 3-448,-6 4-64,-8 13 64,-4 26-193,-7 13-63,-3 16-128,0 3 32,9 11 32,3 2 0,12 7 352,8-12-192,16-22 416,12-16-320,24-52 96,16-18-224,4-16-64,-6-12-32,-10-16 32,-7 0-32,-16 1-32,-7 14 32,-14 13-384,-4 16-96,-9 22 64,-4 21 160,-3 24 64,4 17 0,0 14 32,4 16 0,6 16 96,4 26 64,4 4 0,11-18-32,4-18 32,-1-18-32,1-14 64,0-17 32,1-11-831,-6-13-353,8-21-1856,-3-18-768,0-6 480</inkml:trace>
          <inkml:trace contextRef="#ctx0" brushRef="#br0" timeOffset="864443">23901 6352 9472,'3'-21'3520,"12"18"-1920,4-1-1152,-9 4 832,4-5-417,6 5-95,8 5-256,14 11 0,15 10-288,4 11-64,6 10-32,17 40 64,1 33 32,1 14 32,-24-8 0,-5 12-64,-15 5 32,-14-5 160,-9-12 128,-13-33 448,-6 0-512,-20-13-224,1-13 96,-6-17 96,8-11 0,-8-15 0,7-6-224,-2-10 96,6-8 96,0-8-192,6-1-96,-4 0-64,9 6-32,-2-6-96,0 5 64,2-1-32,-3 2 0,6 3-96,0 0 32,0 0-96,0 0 0,0 0-32,6 0 0,2-5-192,0 1-64,-2-5-224,0 0-64,-2-3-224,0 0-96,1 0-1280,-5-1-511,0 5-1889</inkml:trace>
        </inkml:traceGroup>
      </inkml:traceGroup>
    </inkml:traceGroup>
    <inkml:traceGroup>
      <inkml:annotationXML>
        <emma:emma xmlns:emma="http://www.w3.org/2003/04/emma" version="1.0">
          <emma:interpretation id="{0D88FBFC-B97B-4828-BD20-6A4048C39408}" emma:medium="tactile" emma:mode="ink">
            <msink:context xmlns:msink="http://schemas.microsoft.com/ink/2010/main" type="paragraph" rotatedBoundingBox="11230,10057 13129,12016 12541,12586 10641,106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7F6C4D-AEDF-471E-8063-953C5F7FC263}" emma:medium="tactile" emma:mode="ink">
              <msink:context xmlns:msink="http://schemas.microsoft.com/ink/2010/main" type="line" rotatedBoundingBox="11230,10057 13129,12016 12541,12586 10641,10627"/>
            </emma:interpretation>
          </emma:emma>
        </inkml:annotationXML>
        <inkml:traceGroup>
          <inkml:annotationXML>
            <emma:emma xmlns:emma="http://www.w3.org/2003/04/emma" version="1.0">
              <emma:interpretation id="{51BDA6C5-C63E-4F86-B959-BFAB8785452E}" emma:medium="tactile" emma:mode="ink">
                <msink:context xmlns:msink="http://schemas.microsoft.com/ink/2010/main" type="inkWord" rotatedBoundingBox="11230,10057 13129,12016 12541,12586 10641,10627">
                  <msink:destinationLink direction="with" ref="{015551F5-1B1C-425E-A0D1-FBBA690BD7CD}"/>
                </msink:context>
              </emma:interpretation>
              <emma:one-of disjunction-type="recognition" id="oneOf8">
                <emma:interpretation id="interp40" emma:lang="en-US" emma:confidence="0">
                  <emma:literal>L</emma:literal>
                </emma:interpretation>
                <emma:interpretation id="interp41" emma:lang="en-US" emma:confidence="0">
                  <emma:literal>U</emma:literal>
                </emma:interpretation>
                <emma:interpretation id="interp42" emma:lang="en-US" emma:confidence="0">
                  <emma:literal>h</emma:literal>
                </emma:interpretation>
                <emma:interpretation id="interp43" emma:lang="en-US" emma:confidence="0">
                  <emma:literal>\</emma:literal>
                </emma:interpretation>
                <emma:interpretation id="interp4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87351">11453 11280 3456,'-4'-8'1312,"4"8"-704,0 0-704,0-4 256,0 4-192,0 0 0,4-4 512,6-12 320,-2-6-64,2 1 32,0 4-128,-2 1-32,3 4-320,-7-2-96,-4 7-64,0 7-64,-4 3 32,-1 19-64,-4 7-32,-1 8 96,1 5 0,-2 5-192,8 4 0,-2 15 96,5 18 64,0 18 480,8 2 192,7 1-288,9-16-160,4-5 160,5 9 64,0 3-224,6 2-96,3-2-128,5-3 32,5-6 416,4-10 288,2-14-256,8-9-128,29-3-1,-1 3 129,1 0-352,5-3-128,-11-9 448,-9-9 192,0-7-256,1-1-160,4-4-288,-4 0 0,-10-4 64,-10 4 96,-8-3-128,-11 3-96,-3 0 96,-11-6 32,-6-1 0,-3-1-64,-4-1 96,-5-3 0,-7-5-32,-3-4-64,0 0 96,0-4 64,0-2-64,0-6-128,0 9 0,0-2 32,0 1 64,0 0-32,0-1-32,0 2 32,0-3 32,0 3-192,0 0 32,0-6 96,0 0 64,0 1 0,0-2-64,0 2-64,0-4 32,0-1 32,0 1 64,0 0-96,0-5 0,0-1 32,0 2 64,-3 4-32,-2-2-32,0 2 32,1 0-32,-1 3 0,5 0 0,0 0 0,0 6 64,0-1-96,0-1-64,0 2 64,0 3 64,0-6-64,0 6-64,0 0 128,0 0 32,0-4-96,0 4 32,0 0 0,0-3 0,0 3 0,0 0 0,0-5 0,0 5 0,0-4 0,0 4 0,0 0 64,0 0 32,0 0-128,0 0 32,-6 0-64,1 4-64,2 4-1760,-8 5-799,-3 8-2305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4-05T16:34:51.456"/>
    </inkml:context>
    <inkml:brush xml:id="br0">
      <inkml:brushProperty name="width" value="0.025" units="cm"/>
      <inkml:brushProperty name="height" value="0.02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079A1639-6F5E-4B4C-BA1F-C7D79B017D97}" emma:medium="tactile" emma:mode="ink">
          <msink:context xmlns:msink="http://schemas.microsoft.com/ink/2010/main" type="writingRegion" rotatedBoundingBox="18199,11926 19083,11926 19083,12541 18199,12541"/>
        </emma:interpretation>
      </emma:emma>
    </inkml:annotationXML>
    <inkml:traceGroup>
      <inkml:annotationXML>
        <emma:emma xmlns:emma="http://www.w3.org/2003/04/emma" version="1.0">
          <emma:interpretation id="{721E4280-84B0-43D1-96AA-E264634D1F69}" emma:medium="tactile" emma:mode="ink">
            <msink:context xmlns:msink="http://schemas.microsoft.com/ink/2010/main" type="paragraph" rotatedBoundingBox="18199,11926 19083,11926 19083,12541 18199,125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196DDF-B0BC-438F-AAFF-7362D362BC62}" emma:medium="tactile" emma:mode="ink">
              <msink:context xmlns:msink="http://schemas.microsoft.com/ink/2010/main" type="line" rotatedBoundingBox="18199,11926 19083,11926 19083,12541 18199,12541"/>
            </emma:interpretation>
          </emma:emma>
        </inkml:annotationXML>
        <inkml:traceGroup>
          <inkml:annotationXML>
            <emma:emma xmlns:emma="http://www.w3.org/2003/04/emma" version="1.0">
              <emma:interpretation id="{D37A96B4-E964-4DAE-8E43-C8FAE4768AA3}" emma:medium="tactile" emma:mode="ink">
                <msink:context xmlns:msink="http://schemas.microsoft.com/ink/2010/main" type="inkWord" rotatedBoundingBox="18199,11926 19083,11926 19083,12541 18199,1254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18482 13622,'16'-8,"12"-7,6-7,21-13,7-6,7-6,6-4,3-4,5-5,4-4,-1 1,-4 2,-9 8,-17 13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35:26.30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8D1B53BB-B8C0-441C-8735-1B9A8DD61659}" emma:medium="tactile" emma:mode="ink">
          <msink:context xmlns:msink="http://schemas.microsoft.com/ink/2010/main" type="inkDrawing" rotatedBoundingBox="22225,3207 28502,5368 27964,6929 21687,4768" semanticType="callout" shapeName="Other">
            <msink:sourceLink direction="with" ref="{913FC517-0B24-4034-8D6F-F81CF2DD0FA8}"/>
            <msink:sourceLink direction="with" ref="{CF8364B5-F4E5-4C44-A5AA-17302D1A1BDF}"/>
            <msink:sourceLink direction="with" ref="{D926C05F-A0A7-4F17-9862-645A2336E933}"/>
          </msink:context>
        </emma:interpretation>
      </emma:emma>
    </inkml:annotationXML>
    <inkml:trace contextRef="#ctx0" brushRef="#br0">26460 7394 9728,'-16'-8'3584,"21"12"-1920,20-4-2016,-25 0 576,14-4-288,5 0-64,4-4 160,5-1 32,19-3 0,16 3 224,7-9 192,15 6 192,10 0 63,19-6-479,18-6-128,5-2 192,10-2 128,-6-8-128,17 0-96,-13-6-224,-7 4 0,-10 0 0,-1 0 64,-22 6-32,-21 2-32,-12 0 32,-20 4 32,-15-2 32,-13-2 96,-9 0 32,-21-3 32,-13-6-128,-9 7-32,-14-7 256,-6-3 64,-18-9-128,-20-15-96,-8-6-96,-19-8 0,-10-4-64,-29 4 64,-23 8-64,-8 9-32,-41 6-64,7 9 32,-5 6 32,-5 0 0,19 0 0,-5 4 64,10 1-32,-6-6 64,10-3-64,19-5-32,19-4 32,6-4 32,-3 2-32,17 5-32,9 6 32,0 0-32,-1 13-96,-4 0 64,-6 3 32,15 12 0,6 2 0,9 8 0,7-6-96,12 11 64,0 3 32,-1 0 0,6 0 0,9 0 64,8-3-32,6 3-32,5-6 32,0 6-32,-6-4 0,0-1 64,1 2-96,-4-1 0,-7 4 32,7 0 0,4 0 0,13 0 0,6 0 0,9 0 0,10-5-96,5 5 64,4 0-32,5 0-64,3 0-192,8 0-128,-3 0-736,6-3-288,6-3-1631,8-1-641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6:35:31.156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015551F5-1B1C-425E-A0D1-FBBA690BD7CD}" emma:medium="tactile" emma:mode="ink">
          <msink:context xmlns:msink="http://schemas.microsoft.com/ink/2010/main" type="inkDrawing" rotatedBoundingBox="10847,7534 15622,11197 14986,12026 10211,8363" semanticType="callout" shapeName="Other">
            <msink:sourceLink direction="with" ref="{51BDA6C5-C63E-4F86-B959-BFAB8785452E}"/>
          </msink:context>
        </emma:interpretation>
      </emma:emma>
    </inkml:annotationXML>
    <inkml:trace contextRef="#ctx0" brushRef="#br0">10526 9426 2048,'-11'-9'864,"22"4"-448,-6 5-288,-5 0 320,3-4 160,-3 1 160,14-2-256,0-5-64,2 7 32,-2-6 0,6 6-128,-4-10 32,14 5-224,4-6-224,13 2-64,0 0 192,0-6 192,6 2 416,8-4 288,9-2-544,-3 5-224,-7-4-160,6 9 32,6 3-96,4 9-64,-4 9 64,-3 15 64,-2 6-64,-1 3-64,6 9 128,-2 9 96,-4-1 32,10 1 0,20 0 608,2-9 352,1 12-640,6 0-256,-5-3-96,-6 0-32,10-5 96,0 9 32,-4-4-96,-11-1-96,-4 22-96,-4 16-32,-6 22 128,-3 4 32,-16 2 0,-4 14-64,-4 1 32,-1 7-32,-6-15 832,7-10 384,4-17-161,6 6-127,4 8-480,-7-2-192,6 5 192,2 1 160,2-12-320,-2-6-64,-2 6-160,14 2 32,20-2-64,-1-2 64,0-15 352,12-10 192,-12-15-64,-4-18 0,14-14-192,10-11-64,-15-5-192,-4-3-96,-6-5-96,-9-8 32,-8 4 96,-11-4 32,-9-1-32,-10 2-64,-3-3 32,-11-6-32,-4 4 64,-6 0-32,-2 0-32,-7-4 32,-1 3 32,-3 0-96,0 0 0,-5 0 32,0 3 64,0 0-32,0 3-32,0-2 32,0 1-32,0 4-96,0 0 64,-5-8-608,5 4-288,0-1-1984,5-4-927,-15-15-1505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2:30.095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C195B968-B30F-4193-AD5C-B9E15AD3A3DE}" emma:medium="tactile" emma:mode="ink">
          <msink:context xmlns:msink="http://schemas.microsoft.com/ink/2010/main" type="inkDrawing" rotatedBoundingBox="16135,8774 25123,9131 24920,14229 15933,13872" hotPoints="24753,11601 20195,14127 15739,11426 20296,8899" semanticType="enclosure" shapeName="Ellipse">
            <msink:destinationLink direction="with" ref="{F201B279-333C-4737-869C-888E91FD0487}"/>
          </msink:context>
        </emma:interpretation>
      </emma:emma>
    </inkml:annotationXML>
    <inkml:trace contextRef="#ctx0" brushRef="#br0">21889 11115 8960,'-33'-57'3328,"28"30"-1792,-20-18-1312,17 24 736,-12-9-320,-8-3-32,-13-9-225,-7 0-63,-18 0-192,-11 0-96,-17 7 64,-20 2 0,-17 9 96,-21 3 192,-15 6 64,-26 3-32,-5 4 64,-16 0-192,-12 3-32,-7 2-64,-12 3 32,-10-5-128,3 5-64,-9 8 0,6 10 32,-5 12-192,-18 27-32,3 36-32,-4 33 128,15 26 32,22 25 32,33 24-96,39 5 0,37 47-32,49 3 96,46 48-64,43-7-32,62-10 0,55-9 96,47-29 128,69-31 192,45-14 32,53-1 64,-103-68-64,252 36-32,14-10-256,25-14 0,-164-54-32,306 38 64,-22-41-320,-34-34-128,-19-56 32,-42-46 128,-42-59 960,-38-60 480,-48-45 448,-35-62 224,-68-52-512,-73-46-256,-68-52-864,-93-44-320,-103-35-928,-93 34-384,-88 39-224,-79 48 0,-99 75-512,-71 65-256,-64 67 1056,-49 50 481,-30 52 1535,-12 34 671,-3 37-63,21 16 64,43 19-608,46 2-192,76 10-864,61-5-352,43 3-4479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2:23.572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F201B279-333C-4737-869C-888E91FD0487}" emma:medium="tactile" emma:mode="ink">
          <msink:context xmlns:msink="http://schemas.microsoft.com/ink/2010/main" type="inkDrawing" rotatedBoundingBox="25121,8927 28278,6102 29103,7024 25946,9849" semanticType="callout" shapeName="Other">
            <msink:sourceLink direction="with" ref="{C195B968-B30F-4193-AD5C-B9E15AD3A3DE}"/>
            <msink:sourceLink direction="with" ref="{F79E142D-1112-4934-BDEE-519B103B5554}"/>
          </msink:context>
        </emma:interpretation>
      </emma:emma>
    </inkml:annotationXML>
    <inkml:trace contextRef="#ctx0" brushRef="#br0">25900 9594 5632,'-19'0'2112,"16"0"-1152,-3 0-704,6 0 576,0 0-352,0 0-96,-5 0-160,5 0 0,0 0-128,0 0 0,0 0 96,0 0 96,0 4 160,0 1-128,0 2 0,0 1-64,5 10 64,1 28-160,2 9-96,6 29 160,6 43 96,8 31-96,10 24-64,4 7-64,5-16-96,0-40 864,6-47 447,18-65 385,37-93 160,72-131-864,84-142-416,88-117-1056,54-105-512,43-44-2752,20 31-1215,-57 75 351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05T15:44:03.05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3712A70F-1344-4B71-BFE9-18A69CD6AA8C}" emma:medium="tactile" emma:mode="ink">
          <msink:context xmlns:msink="http://schemas.microsoft.com/ink/2010/main" type="inkDrawing" rotatedBoundingBox="13540,3804 18611,3667 18667,5771 13597,5908" hotPoints="18531,4981 15905,5945 13253,5053 15879,4088" semanticType="enclosure" shapeName="Ellipse"/>
        </emma:interpretation>
      </emma:emma>
    </inkml:annotationXML>
    <inkml:trace contextRef="#ctx0" brushRef="#br0">16766 5112 5120,'-25'-48'1920,"16"44"-1024,-5-12-704,6 12 480,-3-8-64,-3-6 32,-5-3-160,-4 0-32,-1-12-256,-4-6 224,0 10 192,-5 4-256,-11 4-96,-3 16-160,-1 5-96,-8 14-64,-5 2 32,-5 5 32,-11 4 64,-7 6 32,3-3 96,-4 1 192,-1 1 128,-8-4-64,8-2 64,-8-2-224,-9-1-96,3 0-96,-5-4-96,2 4 32,-5 3-32,-6 6 64,-11 8 32,12 8-128,5 4-32,4 5-64,14-1 96,6-3 0,12 5 32,5-11 0,11 2 0,4-5 128,10-4 160,4 0-160,10 4 0,3 12-64,6 5-64,10 22 96,9-6 63,9 0 65,10 1 32,14-5-128,10-3-32,9 3-32,9-3 32,19-6 64,20-2 128,14-10 0,8 1 0,2-18-32,18-3 64,5-6-96,3 6 32,-3-9-224,14-12-32,5 3 0,0-3 64,4 0-96,1-5 0,7-2 32,-1-2 64,-2-6-32,8-3 64,3-8-64,-3-5-32,-11-7 32,-3-8 32,3-5-32,-12-5 64,-10 2-64,-8-7 64,-14-7 0,5-12 32,-11-5 64,-8-4 32,-15-8-32,-18 4-32,-15 8 32,-13 6 32,-20-11-32,-18 6-32,-21-11-32,-41 2 0,-29 0-160,-18 0 32,-20 10-64,-33 6 0,-8 10 192,-16-2 64,-13 10-64,-57-4-32,3 6-32,-17 12 32,-9 14-128,12 10 0,-17 12 32,14 12 0,4 13-224,-19 14 0,14 27-1472,-4 38-544,18 28-1535,15 20-641,38-32 480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05A7-C230-4FBB-8DCE-F34BFD16411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C9D-B8F8-4B1B-8451-EEF99A8DF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49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8A976D-E37B-4F11-9B80-6ADD4F60F9B6}" type="slidenum">
              <a:rPr lang="en-US"/>
              <a:pPr/>
              <a:t>4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8A976D-E37B-4F11-9B80-6ADD4F60F9B6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E9452-EF07-42AB-B6E7-A263EF18745F}" type="slidenum">
              <a:rPr lang="en-US"/>
              <a:pPr/>
              <a:t>6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95B10-32D1-417C-B572-1C5D73CA122D}" type="slidenum">
              <a:rPr lang="en-US"/>
              <a:pPr/>
              <a:t>7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C867B-54AA-4FFE-BF88-4B8D175E6135}" type="slidenum">
              <a:rPr lang="en-US"/>
              <a:pPr/>
              <a:t>23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E7428-A239-4FC1-BDB7-CE7F4AAC3A3F}" type="slidenum">
              <a:rPr lang="en-US"/>
              <a:pPr/>
              <a:t>24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25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26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ub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professor"/>
          <p:cNvSpPr>
            <a:spLocks noGrp="1"/>
          </p:cNvSpPr>
          <p:nvPr>
            <p:ph type="body" idx="10" hasCustomPrompt="1"/>
          </p:nvPr>
        </p:nvSpPr>
        <p:spPr>
          <a:xfrm>
            <a:off x="863600" y="3826056"/>
            <a:ext cx="10464800" cy="754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 of Instructor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2769036"/>
            <a:ext cx="10464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Edit Master Heading</a:t>
            </a:r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2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/>
          <a:lstStyle/>
          <a:p>
            <a:fld id="{F273F4B2-06CB-4F46-9A21-C8F39A474D07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/>
          <a:lstStyle/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1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5590"/>
            <a:ext cx="10911840" cy="105156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/>
          <a:lstStyle/>
          <a:p>
            <a:fld id="{F273F4B2-06CB-4F46-9A21-C8F39A474D07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/>
          <a:lstStyle/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6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76"/>
            <a:ext cx="11582400" cy="511712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8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08"/>
            <a:ext cx="5615354" cy="511719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7014" y="1359876"/>
            <a:ext cx="5580185" cy="512474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0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32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idx="10" hasCustomPrompt="1"/>
          </p:nvPr>
        </p:nvSpPr>
        <p:spPr>
          <a:xfrm>
            <a:off x="355600" y="3051810"/>
            <a:ext cx="11480800" cy="754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 have reached the end of the presentation.</a:t>
            </a:r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9737754" y="6253394"/>
            <a:ext cx="23127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2016 Ronald K. Satterfield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762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 userDrawn="1"/>
        </p:nvSpPr>
        <p:spPr>
          <a:xfrm>
            <a:off x="0" y="5648016"/>
            <a:ext cx="6212115" cy="78377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6" y="5782801"/>
            <a:ext cx="5798832" cy="5142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On screen instructions go here…</a:t>
            </a:r>
          </a:p>
        </p:txBody>
      </p:sp>
      <p:sp>
        <p:nvSpPr>
          <p:cNvPr id="5" name="Round Diagonal Corner Rectangle 4"/>
          <p:cNvSpPr/>
          <p:nvPr userDrawn="1"/>
        </p:nvSpPr>
        <p:spPr>
          <a:xfrm>
            <a:off x="423186" y="1274894"/>
            <a:ext cx="5169629" cy="70414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0417" y="1364801"/>
            <a:ext cx="4842489" cy="545745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Definition: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7882" y="2166291"/>
            <a:ext cx="4982399" cy="641181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96000">
                  <a:schemeClr val="tx2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8195" y="2164505"/>
            <a:ext cx="564444" cy="500737"/>
            <a:chOff x="246146" y="2164504"/>
            <a:chExt cx="423333" cy="500737"/>
          </a:xfrm>
        </p:grpSpPr>
        <p:sp>
          <p:nvSpPr>
            <p:cNvPr id="9" name="Hexagon 8"/>
            <p:cNvSpPr/>
            <p:nvPr userDrawn="1"/>
          </p:nvSpPr>
          <p:spPr>
            <a:xfrm rot="5400000">
              <a:off x="226553" y="2184097"/>
              <a:ext cx="462519" cy="423333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17389" y="2172798"/>
              <a:ext cx="21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!</a:t>
              </a:r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78729" y="2221151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Consider this…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96809" y="3169649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Think of this…/Formative question…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2516" y="3971949"/>
            <a:ext cx="5175088" cy="644135"/>
          </a:xfrm>
          <a:prstGeom prst="rect">
            <a:avLst/>
          </a:prstGeom>
          <a:noFill/>
          <a:ln>
            <a:solidFill>
              <a:srgbClr val="BB1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10417" y="3093226"/>
            <a:ext cx="4982399" cy="636612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5497" y="3121633"/>
            <a:ext cx="564444" cy="492443"/>
            <a:chOff x="251622" y="3121632"/>
            <a:chExt cx="423333" cy="492443"/>
          </a:xfrm>
        </p:grpSpPr>
        <p:sp>
          <p:nvSpPr>
            <p:cNvPr id="16" name="Hexagon 15"/>
            <p:cNvSpPr/>
            <p:nvPr userDrawn="1"/>
          </p:nvSpPr>
          <p:spPr>
            <a:xfrm rot="5400000">
              <a:off x="232029" y="3141225"/>
              <a:ext cx="462519" cy="423333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91606" y="3121632"/>
              <a:ext cx="2575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83103" y="1364800"/>
            <a:ext cx="4257524" cy="253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entagon 19"/>
          <p:cNvSpPr/>
          <p:nvPr userDrawn="1"/>
        </p:nvSpPr>
        <p:spPr>
          <a:xfrm rot="5400000">
            <a:off x="9019009" y="-437106"/>
            <a:ext cx="585707" cy="4257524"/>
          </a:xfrm>
          <a:prstGeom prst="homePlate">
            <a:avLst>
              <a:gd name="adj" fmla="val 1362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84480" y="2071605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here for quotes or small pieces of content that aren’t voiced</a:t>
            </a:r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187157" y="1485900"/>
            <a:ext cx="4257523" cy="34619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HEADING/SUBHEADING HERE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183101" y="3971951"/>
            <a:ext cx="4257524" cy="1918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312713" y="4111943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for quotes or small pieces of content that aren’t voiced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08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  <p:sp>
        <p:nvSpPr>
          <p:cNvPr id="26" name="Line Callout 1 25"/>
          <p:cNvSpPr/>
          <p:nvPr userDrawn="1"/>
        </p:nvSpPr>
        <p:spPr>
          <a:xfrm>
            <a:off x="1490132" y="1466717"/>
            <a:ext cx="3928533" cy="624115"/>
          </a:xfrm>
          <a:prstGeom prst="borderCallout1">
            <a:avLst>
              <a:gd name="adj1" fmla="val 51308"/>
              <a:gd name="adj2" fmla="val -451"/>
              <a:gd name="adj3" fmla="val 51308"/>
              <a:gd name="adj4" fmla="val -1981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25600" y="1527949"/>
            <a:ext cx="3683000" cy="50165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as callout add content here…</a:t>
            </a:r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1490132" y="2446192"/>
            <a:ext cx="3512451" cy="0"/>
          </a:xfrm>
          <a:prstGeom prst="straightConnector1">
            <a:avLst/>
          </a:prstGeom>
          <a:ln w="38100">
            <a:solidFill>
              <a:srgbClr val="9CC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1490132" y="3120754"/>
            <a:ext cx="2442867" cy="40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90132" y="3131938"/>
            <a:ext cx="2442867" cy="38912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This is a tag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776686" y="1561967"/>
            <a:ext cx="638628" cy="478971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126518" y="1333500"/>
            <a:ext cx="4257524" cy="253287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339399" y="1492385"/>
            <a:ext cx="3829384" cy="5016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as a light box….</a:t>
            </a:r>
          </a:p>
        </p:txBody>
      </p:sp>
      <p:sp>
        <p:nvSpPr>
          <p:cNvPr id="35" name="Rounded Rectangle 12"/>
          <p:cNvSpPr/>
          <p:nvPr userDrawn="1"/>
        </p:nvSpPr>
        <p:spPr>
          <a:xfrm>
            <a:off x="566050" y="4459894"/>
            <a:ext cx="3928533" cy="5370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Rounded Rectangle 54"/>
          <p:cNvSpPr/>
          <p:nvPr userDrawn="1"/>
        </p:nvSpPr>
        <p:spPr>
          <a:xfrm>
            <a:off x="566050" y="5100710"/>
            <a:ext cx="3928533" cy="5370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Rounded Rectangle 57"/>
          <p:cNvSpPr/>
          <p:nvPr userDrawn="1"/>
        </p:nvSpPr>
        <p:spPr>
          <a:xfrm>
            <a:off x="566050" y="5741526"/>
            <a:ext cx="3928533" cy="53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4910665" y="4437433"/>
            <a:ext cx="3928533" cy="5370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4910665" y="5078249"/>
            <a:ext cx="3928533" cy="5370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4910665" y="5719065"/>
            <a:ext cx="3928533" cy="537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037560" y="4437433"/>
            <a:ext cx="2743200" cy="1818661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type of shapes, colors and effect to build diagrams, unless content requires something different.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6200" y="1472379"/>
            <a:ext cx="350161" cy="3090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303154" y="1396651"/>
            <a:ext cx="220421" cy="1653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490132" y="2714625"/>
            <a:ext cx="3420533" cy="0"/>
          </a:xfrm>
          <a:prstGeom prst="line">
            <a:avLst/>
          </a:prstGeom>
          <a:ln w="38100">
            <a:solidFill>
              <a:srgbClr val="CEC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657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63168" y="1573468"/>
            <a:ext cx="10363200" cy="1828800"/>
          </a:xfrm>
          <a:prstGeom prst="rect">
            <a:avLst/>
          </a:prstGeom>
        </p:spPr>
        <p:txBody>
          <a:bodyPr lIns="45720" rIns="45720" bIns="45720"/>
          <a:lstStyle>
            <a:lvl1pPr algn="r">
              <a:defRPr sz="4500" b="1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  <a:prstGeom prst="rect">
            <a:avLst/>
          </a:prstGeo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" y="5671457"/>
            <a:ext cx="2282208" cy="4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005" y="562707"/>
            <a:ext cx="10911840" cy="66846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6747"/>
                </a:solidFill>
              </a:defRPr>
            </a:lvl1pPr>
            <a:extLst/>
          </a:lstStyle>
          <a:p>
            <a:r>
              <a:rPr kumimoji="0"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11840" cy="4187952"/>
          </a:xfrm>
          <a:prstGeom prst="rect">
            <a:avLst/>
          </a:prstGeom>
        </p:spPr>
        <p:txBody>
          <a:bodyPr/>
          <a:lstStyle>
            <a:lvl2pPr>
              <a:defRPr sz="20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  <p:extLst>
      <p:ext uri="{BB962C8B-B14F-4D97-AF65-F5344CB8AC3E}">
        <p14:creationId xmlns:p14="http://schemas.microsoft.com/office/powerpoint/2010/main" val="12246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664" r:id="rId3"/>
    <p:sldLayoutId id="2147483658" r:id="rId4"/>
    <p:sldLayoutId id="2147483710" r:id="rId5"/>
    <p:sldLayoutId id="2147483721" r:id="rId6"/>
    <p:sldLayoutId id="2147483722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120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1200"/>
        </a:spcBef>
        <a:spcAft>
          <a:spcPts val="12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25.xml"/><Relationship Id="rId18" Type="http://schemas.openxmlformats.org/officeDocument/2006/relationships/image" Target="../media/image34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31.png"/><Relationship Id="rId17" Type="http://schemas.openxmlformats.org/officeDocument/2006/relationships/customXml" Target="../ink/ink27.xml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customXml" Target="../ink/ink23.xml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8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66.png"/><Relationship Id="rId21" Type="http://schemas.openxmlformats.org/officeDocument/2006/relationships/image" Target="../media/image57.png"/><Relationship Id="rId34" Type="http://schemas.openxmlformats.org/officeDocument/2006/relationships/customXml" Target="../ink/ink40.xml"/><Relationship Id="rId42" Type="http://schemas.openxmlformats.org/officeDocument/2006/relationships/customXml" Target="../ink/ink44.xml"/><Relationship Id="rId47" Type="http://schemas.openxmlformats.org/officeDocument/2006/relationships/image" Target="../media/image70.png"/><Relationship Id="rId50" Type="http://schemas.openxmlformats.org/officeDocument/2006/relationships/customXml" Target="../ink/ink48.xml"/><Relationship Id="rId55" Type="http://schemas.openxmlformats.org/officeDocument/2006/relationships/image" Target="../media/image74.png"/><Relationship Id="rId63" Type="http://schemas.openxmlformats.org/officeDocument/2006/relationships/image" Target="../media/image78.png"/><Relationship Id="rId68" Type="http://schemas.openxmlformats.org/officeDocument/2006/relationships/customXml" Target="../ink/ink57.xml"/><Relationship Id="rId7" Type="http://schemas.openxmlformats.org/officeDocument/2006/relationships/image" Target="../media/image50.wmf"/><Relationship Id="rId71" Type="http://schemas.openxmlformats.org/officeDocument/2006/relationships/image" Target="../media/image82.png"/><Relationship Id="rId2" Type="http://schemas.openxmlformats.org/officeDocument/2006/relationships/slideLayout" Target="../slideLayouts/slideLayout11.xml"/><Relationship Id="rId16" Type="http://schemas.openxmlformats.org/officeDocument/2006/relationships/customXml" Target="../ink/ink31.xml"/><Relationship Id="rId29" Type="http://schemas.openxmlformats.org/officeDocument/2006/relationships/image" Target="../media/image61.png"/><Relationship Id="rId11" Type="http://schemas.openxmlformats.org/officeDocument/2006/relationships/image" Target="../media/image52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65.png"/><Relationship Id="rId40" Type="http://schemas.openxmlformats.org/officeDocument/2006/relationships/customXml" Target="../ink/ink43.xml"/><Relationship Id="rId45" Type="http://schemas.openxmlformats.org/officeDocument/2006/relationships/image" Target="../media/image69.png"/><Relationship Id="rId53" Type="http://schemas.openxmlformats.org/officeDocument/2006/relationships/image" Target="../media/image73.png"/><Relationship Id="rId58" Type="http://schemas.openxmlformats.org/officeDocument/2006/relationships/customXml" Target="../ink/ink52.xml"/><Relationship Id="rId66" Type="http://schemas.openxmlformats.org/officeDocument/2006/relationships/customXml" Target="../ink/ink56.xml"/><Relationship Id="rId5" Type="http://schemas.openxmlformats.org/officeDocument/2006/relationships/image" Target="../media/image49.wmf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71.png"/><Relationship Id="rId57" Type="http://schemas.openxmlformats.org/officeDocument/2006/relationships/image" Target="../media/image75.png"/><Relationship Id="rId61" Type="http://schemas.openxmlformats.org/officeDocument/2006/relationships/image" Target="../media/image77.png"/><Relationship Id="rId10" Type="http://schemas.openxmlformats.org/officeDocument/2006/relationships/customXml" Target="../ink/ink28.xml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4" Type="http://schemas.openxmlformats.org/officeDocument/2006/relationships/customXml" Target="../ink/ink45.xml"/><Relationship Id="rId52" Type="http://schemas.openxmlformats.org/officeDocument/2006/relationships/customXml" Target="../ink/ink49.xml"/><Relationship Id="rId60" Type="http://schemas.openxmlformats.org/officeDocument/2006/relationships/customXml" Target="../ink/ink53.xml"/><Relationship Id="rId65" Type="http://schemas.openxmlformats.org/officeDocument/2006/relationships/image" Target="../media/image79.png"/><Relationship Id="rId73" Type="http://schemas.openxmlformats.org/officeDocument/2006/relationships/image" Target="../media/image83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51.wmf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60.png"/><Relationship Id="rId30" Type="http://schemas.openxmlformats.org/officeDocument/2006/relationships/customXml" Target="../ink/ink38.xml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48" Type="http://schemas.openxmlformats.org/officeDocument/2006/relationships/customXml" Target="../ink/ink47.xml"/><Relationship Id="rId56" Type="http://schemas.openxmlformats.org/officeDocument/2006/relationships/customXml" Target="../ink/ink51.xml"/><Relationship Id="rId64" Type="http://schemas.openxmlformats.org/officeDocument/2006/relationships/customXml" Target="../ink/ink55.xml"/><Relationship Id="rId69" Type="http://schemas.openxmlformats.org/officeDocument/2006/relationships/image" Target="../media/image81.png"/><Relationship Id="rId8" Type="http://schemas.openxmlformats.org/officeDocument/2006/relationships/oleObject" Target="../embeddings/oleObject7.bin"/><Relationship Id="rId51" Type="http://schemas.openxmlformats.org/officeDocument/2006/relationships/image" Target="../media/image72.png"/><Relationship Id="rId72" Type="http://schemas.openxmlformats.org/officeDocument/2006/relationships/customXml" Target="../ink/ink59.xml"/><Relationship Id="rId3" Type="http://schemas.openxmlformats.org/officeDocument/2006/relationships/notesSlide" Target="../notesSlides/notesSlide7.xml"/><Relationship Id="rId12" Type="http://schemas.openxmlformats.org/officeDocument/2006/relationships/customXml" Target="../ink/ink29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59" Type="http://schemas.openxmlformats.org/officeDocument/2006/relationships/image" Target="../media/image76.png"/><Relationship Id="rId67" Type="http://schemas.openxmlformats.org/officeDocument/2006/relationships/image" Target="../media/image80.png"/><Relationship Id="rId20" Type="http://schemas.openxmlformats.org/officeDocument/2006/relationships/customXml" Target="../ink/ink33.xml"/><Relationship Id="rId41" Type="http://schemas.openxmlformats.org/officeDocument/2006/relationships/image" Target="../media/image67.png"/><Relationship Id="rId54" Type="http://schemas.openxmlformats.org/officeDocument/2006/relationships/customXml" Target="../ink/ink50.xml"/><Relationship Id="rId62" Type="http://schemas.openxmlformats.org/officeDocument/2006/relationships/customXml" Target="../ink/ink54.xml"/><Relationship Id="rId70" Type="http://schemas.openxmlformats.org/officeDocument/2006/relationships/customXml" Target="../ink/ink5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customXml" Target="../ink/ink61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6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>Operations Management</a:t>
            </a:r>
            <a:br>
              <a:rPr lang="en-US" dirty="0"/>
            </a:br>
            <a:r>
              <a:rPr lang="en-US" dirty="0"/>
              <a:t>and Supply Chain Processes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249285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8979" y="759923"/>
            <a:ext cx="7250133" cy="484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8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62" y="620606"/>
            <a:ext cx="8641888" cy="509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473240" y="2053769"/>
              <a:ext cx="1873260" cy="1072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8920" y="2049450"/>
                <a:ext cx="1881899" cy="1080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827460" y="2760629"/>
              <a:ext cx="2905560" cy="2224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9462" y="2724629"/>
                <a:ext cx="2941196" cy="22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261800" y="4014149"/>
              <a:ext cx="360" cy="28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7480" y="4009829"/>
                <a:ext cx="9000" cy="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2191780" y="3457229"/>
              <a:ext cx="1963980" cy="13294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87461" y="3452910"/>
                <a:ext cx="1972618" cy="13381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3372040" y="2273369"/>
              <a:ext cx="4760280" cy="13168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67720" y="2269050"/>
                <a:ext cx="4768919" cy="1325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/>
              <p14:cNvContentPartPr/>
              <p14:nvPr/>
            </p14:nvContentPartPr>
            <p14:xfrm>
              <a:off x="2304280" y="4000469"/>
              <a:ext cx="3064320" cy="16065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99961" y="3996149"/>
                <a:ext cx="3072959" cy="1615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/>
              <p14:cNvContentPartPr/>
              <p14:nvPr/>
            </p14:nvContentPartPr>
            <p14:xfrm>
              <a:off x="7274260" y="2075189"/>
              <a:ext cx="832680" cy="6778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269940" y="2070869"/>
                <a:ext cx="84132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/>
              <p14:cNvContentPartPr/>
              <p14:nvPr/>
            </p14:nvContentPartPr>
            <p14:xfrm>
              <a:off x="4184560" y="2627789"/>
              <a:ext cx="4130100" cy="92772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66562" y="2591803"/>
                <a:ext cx="4165735" cy="9993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844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324101"/>
            <a:ext cx="10871200" cy="158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1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34361" r="14086" b="14553"/>
          <a:stretch/>
        </p:blipFill>
        <p:spPr bwMode="auto">
          <a:xfrm>
            <a:off x="1972733" y="914399"/>
            <a:ext cx="8503600" cy="443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8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Two Important Developments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1540933"/>
            <a:ext cx="10911840" cy="4187952"/>
          </a:xfrm>
        </p:spPr>
        <p:txBody>
          <a:bodyPr/>
          <a:lstStyle/>
          <a:p>
            <a:r>
              <a:rPr lang="en-US" sz="2000" b="1" dirty="0"/>
              <a:t>Optimization for Protection &amp; Coverage</a:t>
            </a:r>
          </a:p>
          <a:p>
            <a:r>
              <a:rPr lang="en-US" sz="2000" b="1" dirty="0"/>
              <a:t>Computers for Code Breaking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24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9632"/>
            <a:ext cx="12193967" cy="639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5386" y="5715001"/>
            <a:ext cx="2925484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457200"/>
            <a:ext cx="12024569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25386" y="5715001"/>
            <a:ext cx="2925484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1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79" y="0"/>
            <a:ext cx="123049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30222" y="5732764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ENIAC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Electronic Numerical Integrator and Calculator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7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90"/>
            <a:ext cx="12192000" cy="692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4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8" y="0"/>
            <a:ext cx="122245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6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Math Optimization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8133" y="5001677"/>
            <a:ext cx="5518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Getting the Most for the Least</a:t>
            </a:r>
          </a:p>
          <a:p>
            <a:pPr algn="r"/>
            <a:r>
              <a:rPr lang="en-US" sz="2800" b="1" dirty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Or the Least for the Most</a:t>
            </a:r>
          </a:p>
        </p:txBody>
      </p:sp>
    </p:spTree>
    <p:extLst>
      <p:ext uri="{BB962C8B-B14F-4D97-AF65-F5344CB8AC3E}">
        <p14:creationId xmlns:p14="http://schemas.microsoft.com/office/powerpoint/2010/main" val="204522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r="3442"/>
          <a:stretch/>
        </p:blipFill>
        <p:spPr bwMode="auto">
          <a:xfrm>
            <a:off x="-458" y="1"/>
            <a:ext cx="12218476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0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/>
          <a:stretch/>
        </p:blipFill>
        <p:spPr bwMode="auto">
          <a:xfrm>
            <a:off x="1" y="0"/>
            <a:ext cx="12248147" cy="691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 bwMode="auto">
          <a:xfrm>
            <a:off x="0" y="1"/>
            <a:ext cx="12192000" cy="688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3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203200" y="1334228"/>
            <a:ext cx="11785600" cy="449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1005" y="433317"/>
            <a:ext cx="10911840" cy="668467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A Mathematical Model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451100" y="31099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85751" y="1524000"/>
          <a:ext cx="117221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4" imgW="4012920" imgH="469800" progId="Equation.3">
                  <p:embed/>
                </p:oleObj>
              </mc:Choice>
              <mc:Fallback>
                <p:oleObj name="Equation" r:id="rId4" imgW="40129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1" y="1524000"/>
                        <a:ext cx="117221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4273551" y="312896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1524000" y="3429001"/>
          <a:ext cx="42672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6" imgW="1955800" imgH="431800" progId="Equation.3">
                  <p:embed/>
                </p:oleObj>
              </mc:Choice>
              <mc:Fallback>
                <p:oleObj r:id="rId6" imgW="1955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1"/>
                        <a:ext cx="4267200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4203700" y="3200400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524000" y="4267200"/>
          <a:ext cx="46736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8" imgW="1409700" imgH="228600" progId="Equation.3">
                  <p:embed/>
                </p:oleObj>
              </mc:Choice>
              <mc:Fallback>
                <p:oleObj r:id="rId8" imgW="140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67200"/>
                        <a:ext cx="467360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095751" y="32242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1524000" y="5257801"/>
          <a:ext cx="5181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r:id="rId10" imgW="1676400" imgH="228600" progId="Equation.3">
                  <p:embed/>
                </p:oleObj>
              </mc:Choice>
              <mc:Fallback>
                <p:oleObj r:id="rId10" imgW="167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1"/>
                        <a:ext cx="51816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320800" y="2667001"/>
            <a:ext cx="213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>
                <a:cs typeface="Times New Roman" pitchFamily="18" charset="0"/>
              </a:rPr>
              <a:t>Subject to:</a:t>
            </a:r>
            <a:r>
              <a:rPr lang="en-US" sz="2000"/>
              <a:t>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397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583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290" y="407273"/>
            <a:ext cx="10012217" cy="62002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747"/>
                </a:solidFill>
                <a:cs typeface="Times New Roman" pitchFamily="18" charset="0"/>
              </a:rPr>
              <a:t>An Example Model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988291" y="2376054"/>
            <a:ext cx="331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Subject To:             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939488"/>
              </p:ext>
            </p:extLst>
          </p:nvPr>
        </p:nvGraphicFramePr>
        <p:xfrm>
          <a:off x="1430635" y="1214117"/>
          <a:ext cx="100584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r:id="rId4" imgW="1371600" imgH="228600" progId="Equation.3">
                  <p:embed/>
                </p:oleObj>
              </mc:Choice>
              <mc:Fallback>
                <p:oleObj r:id="rId4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635" y="1214117"/>
                        <a:ext cx="10058400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352800" y="29956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173017" y="2957945"/>
          <a:ext cx="75184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r:id="rId6" imgW="1040948" imgH="215806" progId="Equation.3">
                  <p:embed/>
                </p:oleObj>
              </mc:Choice>
              <mc:Fallback>
                <p:oleObj r:id="rId6" imgW="104094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017" y="2957945"/>
                        <a:ext cx="75184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086100" y="3019425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1080655" y="4170219"/>
          <a:ext cx="8432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r:id="rId8" imgW="1205977" imgH="215806" progId="Equation.3">
                  <p:embed/>
                </p:oleObj>
              </mc:Choice>
              <mc:Fallback>
                <p:oleObj r:id="rId8" imgW="120597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655" y="4170219"/>
                        <a:ext cx="84328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397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8218615" y="291649"/>
              <a:ext cx="3103200" cy="11658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4296" y="287330"/>
                <a:ext cx="3111839" cy="1174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716215" y="960709"/>
              <a:ext cx="10753380" cy="1791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895" y="956390"/>
                <a:ext cx="10762020" cy="1799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/>
              <p14:cNvContentPartPr/>
              <p14:nvPr/>
            </p14:nvContentPartPr>
            <p14:xfrm>
              <a:off x="8375215" y="2999929"/>
              <a:ext cx="12240" cy="120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1018" y="2995673"/>
                <a:ext cx="20633" cy="20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/>
              <p14:cNvContentPartPr/>
              <p14:nvPr/>
            </p14:nvContentPartPr>
            <p14:xfrm>
              <a:off x="8191075" y="2999929"/>
              <a:ext cx="867420" cy="242082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6756" y="2995610"/>
                <a:ext cx="876058" cy="242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Ink 26"/>
              <p14:cNvContentPartPr/>
              <p14:nvPr/>
            </p14:nvContentPartPr>
            <p14:xfrm>
              <a:off x="951115" y="2327629"/>
              <a:ext cx="1424340" cy="47430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6796" y="2323311"/>
                <a:ext cx="1432979" cy="482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08" name="Ink 8207"/>
              <p14:cNvContentPartPr/>
              <p14:nvPr/>
            </p14:nvContentPartPr>
            <p14:xfrm>
              <a:off x="9340735" y="3556849"/>
              <a:ext cx="2371140" cy="1275480"/>
            </p14:xfrm>
          </p:contentPart>
        </mc:Choice>
        <mc:Fallback>
          <p:pic>
            <p:nvPicPr>
              <p:cNvPr id="8208" name="Ink 820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36416" y="3552529"/>
                <a:ext cx="2379778" cy="12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10" name="Ink 8209"/>
              <p14:cNvContentPartPr/>
              <p14:nvPr/>
            </p14:nvContentPartPr>
            <p14:xfrm>
              <a:off x="842035" y="1134949"/>
              <a:ext cx="2315160" cy="1226340"/>
            </p14:xfrm>
          </p:contentPart>
        </mc:Choice>
        <mc:Fallback>
          <p:pic>
            <p:nvPicPr>
              <p:cNvPr id="8210" name="Ink 820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7715" y="1130630"/>
                <a:ext cx="2323800" cy="123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11" name="Ink 8210"/>
              <p14:cNvContentPartPr/>
              <p14:nvPr/>
            </p14:nvContentPartPr>
            <p14:xfrm>
              <a:off x="3196075" y="1213789"/>
              <a:ext cx="1148040" cy="1195920"/>
            </p14:xfrm>
          </p:contentPart>
        </mc:Choice>
        <mc:Fallback>
          <p:pic>
            <p:nvPicPr>
              <p:cNvPr id="8211" name="Ink 82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91756" y="1209470"/>
                <a:ext cx="1156677" cy="1204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212" name="Ink 8211"/>
              <p14:cNvContentPartPr/>
              <p14:nvPr/>
            </p14:nvContentPartPr>
            <p14:xfrm>
              <a:off x="2277715" y="620149"/>
              <a:ext cx="1315080" cy="519480"/>
            </p14:xfrm>
          </p:contentPart>
        </mc:Choice>
        <mc:Fallback>
          <p:pic>
            <p:nvPicPr>
              <p:cNvPr id="8212" name="Ink 82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73395" y="615829"/>
                <a:ext cx="13237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13" name="Ink 8212"/>
              <p14:cNvContentPartPr/>
              <p14:nvPr/>
            </p14:nvContentPartPr>
            <p14:xfrm>
              <a:off x="3333955" y="921649"/>
              <a:ext cx="374580" cy="278460"/>
            </p14:xfrm>
          </p:contentPart>
        </mc:Choice>
        <mc:Fallback>
          <p:pic>
            <p:nvPicPr>
              <p:cNvPr id="8213" name="Ink 82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9637" y="917332"/>
                <a:ext cx="383216" cy="287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14" name="Ink 8213"/>
              <p14:cNvContentPartPr/>
              <p14:nvPr/>
            </p14:nvContentPartPr>
            <p14:xfrm>
              <a:off x="320935" y="730849"/>
              <a:ext cx="182880" cy="251280"/>
            </p14:xfrm>
          </p:contentPart>
        </mc:Choice>
        <mc:Fallback>
          <p:pic>
            <p:nvPicPr>
              <p:cNvPr id="8214" name="Ink 821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6615" y="726535"/>
                <a:ext cx="191520" cy="25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15" name="Ink 8214"/>
              <p14:cNvContentPartPr/>
              <p14:nvPr/>
            </p14:nvContentPartPr>
            <p14:xfrm>
              <a:off x="465655" y="381109"/>
              <a:ext cx="274680" cy="521280"/>
            </p14:xfrm>
          </p:contentPart>
        </mc:Choice>
        <mc:Fallback>
          <p:pic>
            <p:nvPicPr>
              <p:cNvPr id="8215" name="Ink 821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1341" y="376792"/>
                <a:ext cx="283309" cy="529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16" name="Ink 8215"/>
              <p14:cNvContentPartPr/>
              <p14:nvPr/>
            </p14:nvContentPartPr>
            <p14:xfrm>
              <a:off x="834115" y="690169"/>
              <a:ext cx="99000" cy="264960"/>
            </p14:xfrm>
          </p:contentPart>
        </mc:Choice>
        <mc:Fallback>
          <p:pic>
            <p:nvPicPr>
              <p:cNvPr id="8216" name="Ink 82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9811" y="685855"/>
                <a:ext cx="107609" cy="2735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217" name="Ink 8216"/>
              <p14:cNvContentPartPr/>
              <p14:nvPr/>
            </p14:nvContentPartPr>
            <p14:xfrm>
              <a:off x="934015" y="624649"/>
              <a:ext cx="23940" cy="9540"/>
            </p14:xfrm>
          </p:contentPart>
        </mc:Choice>
        <mc:Fallback>
          <p:pic>
            <p:nvPicPr>
              <p:cNvPr id="8217" name="Ink 82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9727" y="620409"/>
                <a:ext cx="32516" cy="18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218" name="Ink 8217"/>
              <p14:cNvContentPartPr/>
              <p14:nvPr/>
            </p14:nvContentPartPr>
            <p14:xfrm>
              <a:off x="1051555" y="790069"/>
              <a:ext cx="129780" cy="378360"/>
            </p14:xfrm>
          </p:contentPart>
        </mc:Choice>
        <mc:Fallback>
          <p:pic>
            <p:nvPicPr>
              <p:cNvPr id="8218" name="Ink 82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7241" y="785753"/>
                <a:ext cx="138408" cy="3869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219" name="Ink 8218"/>
              <p14:cNvContentPartPr/>
              <p14:nvPr/>
            </p14:nvContentPartPr>
            <p14:xfrm>
              <a:off x="1002595" y="889609"/>
              <a:ext cx="131220" cy="99180"/>
            </p14:xfrm>
          </p:contentPart>
        </mc:Choice>
        <mc:Fallback>
          <p:pic>
            <p:nvPicPr>
              <p:cNvPr id="8219" name="Ink 821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8281" y="885297"/>
                <a:ext cx="139848" cy="10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220" name="Ink 8219"/>
              <p14:cNvContentPartPr/>
              <p14:nvPr/>
            </p14:nvContentPartPr>
            <p14:xfrm>
              <a:off x="1339375" y="777469"/>
              <a:ext cx="97560" cy="183420"/>
            </p14:xfrm>
          </p:contentPart>
        </mc:Choice>
        <mc:Fallback>
          <p:pic>
            <p:nvPicPr>
              <p:cNvPr id="8220" name="Ink 821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35055" y="773153"/>
                <a:ext cx="106200" cy="192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21" name="Ink 8220"/>
              <p14:cNvContentPartPr/>
              <p14:nvPr/>
            </p14:nvContentPartPr>
            <p14:xfrm>
              <a:off x="1450075" y="579289"/>
              <a:ext cx="75060" cy="269640"/>
            </p14:xfrm>
          </p:contentPart>
        </mc:Choice>
        <mc:Fallback>
          <p:pic>
            <p:nvPicPr>
              <p:cNvPr id="8221" name="Ink 822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45765" y="574969"/>
                <a:ext cx="83679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222" name="Ink 8221"/>
              <p14:cNvContentPartPr/>
              <p14:nvPr/>
            </p14:nvContentPartPr>
            <p14:xfrm>
              <a:off x="1416235" y="807709"/>
              <a:ext cx="44820" cy="18540"/>
            </p14:xfrm>
          </p:contentPart>
        </mc:Choice>
        <mc:Fallback>
          <p:pic>
            <p:nvPicPr>
              <p:cNvPr id="8222" name="Ink 822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11932" y="803431"/>
                <a:ext cx="53425" cy="27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223" name="Ink 8222"/>
              <p14:cNvContentPartPr/>
              <p14:nvPr/>
            </p14:nvContentPartPr>
            <p14:xfrm>
              <a:off x="1717735" y="787009"/>
              <a:ext cx="36000" cy="53100"/>
            </p14:xfrm>
          </p:contentPart>
        </mc:Choice>
        <mc:Fallback>
          <p:pic>
            <p:nvPicPr>
              <p:cNvPr id="8223" name="Ink 822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13458" y="782704"/>
                <a:ext cx="44554" cy="61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224" name="Ink 8223"/>
              <p14:cNvContentPartPr/>
              <p14:nvPr/>
            </p14:nvContentPartPr>
            <p14:xfrm>
              <a:off x="1686775" y="724729"/>
              <a:ext cx="197820" cy="331920"/>
            </p14:xfrm>
          </p:contentPart>
        </mc:Choice>
        <mc:Fallback>
          <p:pic>
            <p:nvPicPr>
              <p:cNvPr id="8224" name="Ink 822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82459" y="720414"/>
                <a:ext cx="206452" cy="340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225" name="Ink 8224"/>
              <p14:cNvContentPartPr/>
              <p14:nvPr/>
            </p14:nvContentPartPr>
            <p14:xfrm>
              <a:off x="1951195" y="343309"/>
              <a:ext cx="209700" cy="504360"/>
            </p14:xfrm>
          </p:contentPart>
        </mc:Choice>
        <mc:Fallback>
          <p:pic>
            <p:nvPicPr>
              <p:cNvPr id="8225" name="Ink 822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46879" y="338989"/>
                <a:ext cx="218333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226" name="Ink 8225"/>
              <p14:cNvContentPartPr/>
              <p14:nvPr/>
            </p14:nvContentPartPr>
            <p14:xfrm>
              <a:off x="2206795" y="420709"/>
              <a:ext cx="114120" cy="227520"/>
            </p14:xfrm>
          </p:contentPart>
        </mc:Choice>
        <mc:Fallback>
          <p:pic>
            <p:nvPicPr>
              <p:cNvPr id="8226" name="Ink 822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2475" y="416396"/>
                <a:ext cx="122760" cy="236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227" name="Ink 8226"/>
              <p14:cNvContentPartPr/>
              <p14:nvPr/>
            </p14:nvContentPartPr>
            <p14:xfrm>
              <a:off x="2375275" y="287329"/>
              <a:ext cx="304920" cy="325440"/>
            </p14:xfrm>
          </p:contentPart>
        </mc:Choice>
        <mc:Fallback>
          <p:pic>
            <p:nvPicPr>
              <p:cNvPr id="8227" name="Ink 822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70960" y="283014"/>
                <a:ext cx="313550" cy="334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228" name="Ink 8227"/>
              <p14:cNvContentPartPr/>
              <p14:nvPr/>
            </p14:nvContentPartPr>
            <p14:xfrm>
              <a:off x="1257475" y="1044409"/>
              <a:ext cx="6348240" cy="4406580"/>
            </p14:xfrm>
          </p:contentPart>
        </mc:Choice>
        <mc:Fallback>
          <p:pic>
            <p:nvPicPr>
              <p:cNvPr id="8228" name="Ink 822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39476" y="1008413"/>
                <a:ext cx="6383878" cy="4478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229" name="Ink 8228"/>
              <p14:cNvContentPartPr/>
              <p14:nvPr/>
            </p14:nvContentPartPr>
            <p14:xfrm>
              <a:off x="3765055" y="1045669"/>
              <a:ext cx="7206300" cy="4526820"/>
            </p14:xfrm>
          </p:contentPart>
        </mc:Choice>
        <mc:Fallback>
          <p:pic>
            <p:nvPicPr>
              <p:cNvPr id="8229" name="Ink 822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47056" y="1009673"/>
                <a:ext cx="7241937" cy="459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232" name="Ink 8231"/>
              <p14:cNvContentPartPr/>
              <p14:nvPr/>
            </p14:nvContentPartPr>
            <p14:xfrm>
              <a:off x="9301675" y="3275509"/>
              <a:ext cx="2122020" cy="1162800"/>
            </p14:xfrm>
          </p:contentPart>
        </mc:Choice>
        <mc:Fallback>
          <p:pic>
            <p:nvPicPr>
              <p:cNvPr id="8232" name="Ink 823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97355" y="3271188"/>
                <a:ext cx="2130659" cy="1171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233" name="Ink 8232"/>
              <p14:cNvContentPartPr/>
              <p14:nvPr/>
            </p14:nvContentPartPr>
            <p14:xfrm>
              <a:off x="9386815" y="5202769"/>
              <a:ext cx="633960" cy="571140"/>
            </p14:xfrm>
          </p:contentPart>
        </mc:Choice>
        <mc:Fallback>
          <p:pic>
            <p:nvPicPr>
              <p:cNvPr id="8233" name="Ink 823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82497" y="5198450"/>
                <a:ext cx="642595" cy="5797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235" name="Ink 8234"/>
              <p14:cNvContentPartPr/>
              <p14:nvPr/>
            </p14:nvContentPartPr>
            <p14:xfrm>
              <a:off x="10490755" y="4704889"/>
              <a:ext cx="64260" cy="661860"/>
            </p14:xfrm>
          </p:contentPart>
        </mc:Choice>
        <mc:Fallback>
          <p:pic>
            <p:nvPicPr>
              <p:cNvPr id="8235" name="Ink 8234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86471" y="4700570"/>
                <a:ext cx="72828" cy="670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236" name="Ink 8235"/>
              <p14:cNvContentPartPr/>
              <p14:nvPr/>
            </p14:nvContentPartPr>
            <p14:xfrm>
              <a:off x="10284295" y="4883089"/>
              <a:ext cx="403560" cy="309240"/>
            </p14:xfrm>
          </p:contentPart>
        </mc:Choice>
        <mc:Fallback>
          <p:pic>
            <p:nvPicPr>
              <p:cNvPr id="8236" name="Ink 823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79975" y="4878769"/>
                <a:ext cx="4122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237" name="Ink 8236"/>
              <p14:cNvContentPartPr/>
              <p14:nvPr/>
            </p14:nvContentPartPr>
            <p14:xfrm>
              <a:off x="10727455" y="5128609"/>
              <a:ext cx="459540" cy="319320"/>
            </p14:xfrm>
          </p:contentPart>
        </mc:Choice>
        <mc:Fallback>
          <p:pic>
            <p:nvPicPr>
              <p:cNvPr id="8237" name="Ink 823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23137" y="5124294"/>
                <a:ext cx="468177" cy="327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238" name="Ink 8237"/>
              <p14:cNvContentPartPr/>
              <p14:nvPr/>
            </p14:nvContentPartPr>
            <p14:xfrm>
              <a:off x="8858695" y="4322929"/>
              <a:ext cx="2793420" cy="1713960"/>
            </p14:xfrm>
          </p:contentPart>
        </mc:Choice>
        <mc:Fallback>
          <p:pic>
            <p:nvPicPr>
              <p:cNvPr id="8238" name="Ink 8237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54376" y="4318609"/>
                <a:ext cx="2802058" cy="172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93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Formulating a Model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76224"/>
            <a:ext cx="10911840" cy="4187952"/>
          </a:xfrm>
        </p:spPr>
        <p:txBody>
          <a:bodyPr>
            <a:normAutofit/>
          </a:bodyPr>
          <a:lstStyle/>
          <a:p>
            <a:r>
              <a:rPr lang="en-US" sz="2000" b="1" dirty="0"/>
              <a:t>What are you trying to achieve</a:t>
            </a:r>
          </a:p>
          <a:p>
            <a:r>
              <a:rPr lang="en-US" sz="2000" b="1" dirty="0"/>
              <a:t>How do you achieve it</a:t>
            </a:r>
          </a:p>
          <a:p>
            <a:r>
              <a:rPr lang="en-US" sz="2000" b="1" dirty="0"/>
              <a:t>How are resources used</a:t>
            </a:r>
          </a:p>
          <a:p>
            <a:r>
              <a:rPr lang="en-US" sz="2000" b="1" dirty="0"/>
              <a:t>What are the resource </a:t>
            </a:r>
            <a:r>
              <a:rPr lang="en-US" sz="2000" b="1" dirty="0">
                <a:cs typeface="Times New Roman" pitchFamily="18" charset="0"/>
              </a:rPr>
              <a:t>limits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7608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3503440" y="1080689"/>
              <a:ext cx="5288580" cy="33195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120" y="1076369"/>
                <a:ext cx="5297219" cy="3328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169" name="Ink 7168"/>
              <p14:cNvContentPartPr/>
              <p14:nvPr/>
            </p14:nvContentPartPr>
            <p14:xfrm>
              <a:off x="6551740" y="4293689"/>
              <a:ext cx="318420" cy="221580"/>
            </p14:xfrm>
          </p:contentPart>
        </mc:Choice>
        <mc:Fallback>
          <p:pic>
            <p:nvPicPr>
              <p:cNvPr id="7169" name="Ink 716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7422" y="4289373"/>
                <a:ext cx="327055" cy="230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191" name="Ink 7190"/>
              <p14:cNvContentPartPr/>
              <p14:nvPr/>
            </p14:nvContentPartPr>
            <p14:xfrm>
              <a:off x="7904260" y="1431869"/>
              <a:ext cx="2316420" cy="841680"/>
            </p14:xfrm>
          </p:contentPart>
        </mc:Choice>
        <mc:Fallback>
          <p:pic>
            <p:nvPicPr>
              <p:cNvPr id="7191" name="Ink 719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9941" y="1427549"/>
                <a:ext cx="2325058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193" name="Ink 7192"/>
              <p14:cNvContentPartPr/>
              <p14:nvPr/>
            </p14:nvContentPartPr>
            <p14:xfrm>
              <a:off x="3683620" y="2916689"/>
              <a:ext cx="1851840" cy="1263960"/>
            </p14:xfrm>
          </p:contentPart>
        </mc:Choice>
        <mc:Fallback>
          <p:pic>
            <p:nvPicPr>
              <p:cNvPr id="7193" name="Ink 719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9300" y="2912370"/>
                <a:ext cx="1860480" cy="1272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488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Production &amp; Inventory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640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102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Blending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1675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62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Workforce Scheduling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8595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631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Summary &amp; Your Review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6223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63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Plan for This Presentation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199" y="1249738"/>
            <a:ext cx="5366872" cy="4109113"/>
          </a:xfrm>
        </p:spPr>
        <p:txBody>
          <a:bodyPr/>
          <a:lstStyle/>
          <a:p>
            <a:pPr eaLnBrk="1" hangingPunct="1"/>
            <a:r>
              <a:rPr lang="en-US" sz="2000" b="1" dirty="0"/>
              <a:t>Introduction to Math Optimization</a:t>
            </a:r>
          </a:p>
          <a:p>
            <a:pPr eaLnBrk="1" hangingPunct="1"/>
            <a:r>
              <a:rPr lang="en-US" sz="2000" b="1" dirty="0"/>
              <a:t>Fundamental Math Modeling</a:t>
            </a:r>
          </a:p>
          <a:p>
            <a:pPr eaLnBrk="1" hangingPunct="1"/>
            <a:r>
              <a:rPr lang="en-US" sz="2000" b="1" dirty="0"/>
              <a:t>	Formulating a Model</a:t>
            </a:r>
          </a:p>
          <a:p>
            <a:pPr eaLnBrk="1" hangingPunct="1"/>
            <a:r>
              <a:rPr lang="en-US" sz="2000" b="1" dirty="0"/>
              <a:t>	Solving the Model</a:t>
            </a:r>
          </a:p>
          <a:p>
            <a:pPr eaLnBrk="1" hangingPunct="1"/>
            <a:r>
              <a:rPr lang="en-US" sz="2000" b="1" dirty="0"/>
              <a:t>	The Solution Space</a:t>
            </a:r>
          </a:p>
          <a:p>
            <a:pPr eaLnBrk="1" hangingPunct="1"/>
            <a:r>
              <a:rPr lang="en-US" sz="2000" b="1" dirty="0"/>
              <a:t>	Interpreting the Solution</a:t>
            </a:r>
          </a:p>
          <a:p>
            <a:pPr eaLnBrk="1" hangingPunct="1"/>
            <a:r>
              <a:rPr lang="en-US" sz="2000" b="1" dirty="0"/>
              <a:t>	Sensitivity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6758200" y="3184349"/>
              <a:ext cx="24120" cy="80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0160" y="1192829"/>
                <a:ext cx="5515920" cy="4792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66933" y="1210072"/>
            <a:ext cx="5366872" cy="4109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Product Mix</a:t>
            </a:r>
          </a:p>
          <a:p>
            <a:r>
              <a:rPr lang="en-US" sz="2000" b="1" dirty="0"/>
              <a:t>Production &amp; Inventory</a:t>
            </a:r>
          </a:p>
          <a:p>
            <a:r>
              <a:rPr lang="en-US" sz="2000" b="1" dirty="0"/>
              <a:t>Blending</a:t>
            </a:r>
          </a:p>
          <a:p>
            <a:r>
              <a:rPr lang="en-US" sz="2000" b="1" dirty="0"/>
              <a:t>Workforce Scheduling</a:t>
            </a:r>
          </a:p>
          <a:p>
            <a:r>
              <a:rPr lang="en-US" sz="2000" b="1" dirty="0"/>
              <a:t>Summary</a:t>
            </a:r>
          </a:p>
          <a:p>
            <a:r>
              <a:rPr lang="en-US" sz="2000" b="1" dirty="0"/>
              <a:t>Your Review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334700" y="1708709"/>
              <a:ext cx="2141640" cy="611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0380" y="1704389"/>
                <a:ext cx="215028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4022740" y="859109"/>
              <a:ext cx="4472640" cy="37998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8420" y="854789"/>
                <a:ext cx="4481280" cy="3808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1146520" y="4613369"/>
              <a:ext cx="3399480" cy="10387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2200" y="4609051"/>
                <a:ext cx="3408119" cy="1047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8066080" y="861089"/>
              <a:ext cx="622080" cy="6037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61762" y="856772"/>
                <a:ext cx="630715" cy="612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9389080" y="1389209"/>
              <a:ext cx="819540" cy="5871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84761" y="1384892"/>
                <a:ext cx="828178" cy="595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5771980" y="3233129"/>
              <a:ext cx="3235680" cy="18379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67660" y="3228809"/>
                <a:ext cx="3244319" cy="1846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/>
              <p14:cNvContentPartPr/>
              <p14:nvPr/>
            </p14:nvContentPartPr>
            <p14:xfrm>
              <a:off x="9210340" y="2327549"/>
              <a:ext cx="1087200" cy="120420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06020" y="2323230"/>
                <a:ext cx="1095840" cy="12128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0875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65661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Mathematical Optimization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0520" y="1524000"/>
            <a:ext cx="9550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Area of Quantitative Analysis  for “optimizing” a problem.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About 60 years old.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Common today, but not many know about it.</a:t>
            </a:r>
          </a:p>
          <a:p>
            <a:pPr>
              <a:lnSpc>
                <a:spcPct val="90000"/>
              </a:lnSpc>
              <a:buNone/>
            </a:pPr>
            <a:br>
              <a:rPr lang="en-US" sz="3400" dirty="0">
                <a:cs typeface="Times New Roman" pitchFamily="18" charset="0"/>
              </a:rPr>
            </a:br>
            <a:br>
              <a:rPr lang="en-US" sz="3400" b="0" dirty="0">
                <a:cs typeface="Times New Roman" pitchFamily="18" charset="0"/>
              </a:rPr>
            </a:br>
            <a:endParaRPr lang="en-US" sz="3400" b="0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1611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886380" y="1344929"/>
              <a:ext cx="1824300" cy="75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061" y="1340609"/>
                <a:ext cx="1832937" cy="76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48560" y="1852169"/>
              <a:ext cx="3069000" cy="810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241" y="1847851"/>
                <a:ext cx="3077639" cy="818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6071500" y="2721569"/>
              <a:ext cx="4961700" cy="27430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7180" y="2717249"/>
                <a:ext cx="4970340" cy="2751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/>
              <p14:cNvContentPartPr/>
              <p14:nvPr/>
            </p14:nvContentPartPr>
            <p14:xfrm>
              <a:off x="6434740" y="2358329"/>
              <a:ext cx="805680" cy="7050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0422" y="2354010"/>
                <a:ext cx="814316" cy="713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/>
              <p14:cNvContentPartPr/>
              <p14:nvPr/>
            </p14:nvContentPartPr>
            <p14:xfrm>
              <a:off x="7667560" y="3045569"/>
              <a:ext cx="3230820" cy="23252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63240" y="3041250"/>
                <a:ext cx="3239460" cy="23338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53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64057"/>
            <a:ext cx="10363200" cy="954505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itchFamily="18" charset="0"/>
              </a:rPr>
              <a:t>Kinds of Mathematical Optimization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134" y="1354667"/>
            <a:ext cx="9550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Linear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Integer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Mixed Integer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Goal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Network Modeling</a:t>
            </a:r>
            <a:br>
              <a:rPr lang="en-US" sz="3400" dirty="0">
                <a:cs typeface="Times New Roman" pitchFamily="18" charset="0"/>
              </a:rPr>
            </a:br>
            <a:br>
              <a:rPr lang="en-US" sz="3400" b="0" dirty="0">
                <a:cs typeface="Times New Roman" pitchFamily="18" charset="0"/>
              </a:rPr>
            </a:br>
            <a:endParaRPr lang="en-US" sz="3400" b="0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31320" y="922649"/>
              <a:ext cx="749700" cy="83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7001" y="918331"/>
                <a:ext cx="758338" cy="845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842200" y="1433129"/>
              <a:ext cx="839700" cy="7252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7881" y="1428810"/>
                <a:ext cx="848338" cy="733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574800" y="1951169"/>
              <a:ext cx="975780" cy="7536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0481" y="1946850"/>
                <a:ext cx="984418" cy="762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3540700" y="3281729"/>
              <a:ext cx="2084760" cy="970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6380" y="3277417"/>
                <a:ext cx="2093400" cy="105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/>
              <p14:cNvContentPartPr/>
              <p14:nvPr/>
            </p14:nvContentPartPr>
            <p14:xfrm>
              <a:off x="3419740" y="3526349"/>
              <a:ext cx="870660" cy="4849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15421" y="3522029"/>
                <a:ext cx="879298" cy="4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37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948267" y="406400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What is “Solver”?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1793" y="1601537"/>
            <a:ext cx="9550400" cy="37164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Third-Party Add-In with Excel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Frontline Systems, Inc. (www.solver.com) 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Basic Version Comes Free with Excel (Hobbled)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Complete Capabilities Available for Purchase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2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355600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We Use the Hobbled Version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156" y="1474983"/>
            <a:ext cx="10026761" cy="35782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cs typeface="Times New Roman" pitchFamily="18" charset="0"/>
              </a:rPr>
              <a:t>No special software for you to buy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cs typeface="Times New Roman" pitchFamily="18" charset="0"/>
              </a:rPr>
              <a:t>Learn how to use a ubiquitous tool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cs typeface="Times New Roman" pitchFamily="18" charset="0"/>
              </a:rPr>
              <a:t>If the handicaps bother you, the full version is available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243860" y="968549"/>
              <a:ext cx="846540" cy="7662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541" y="964230"/>
                <a:ext cx="855178" cy="7748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43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483" y="746599"/>
            <a:ext cx="5507795" cy="47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1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6035" y="782502"/>
            <a:ext cx="5076144" cy="452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Fundamental Modeling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0895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YERLOGOHEIGHT" val="140"/>
  <p:tag name="PLAYERLOGOWIDTH" val="233"/>
  <p:tag name="ARTICULATE_PROJECT_CHECK" val="0"/>
  <p:tag name="LMS_PUBLISH" val="No"/>
  <p:tag name="ARTICULATE_TEMPLATE" val="eLearning"/>
  <p:tag name="ARTICULATE_TEMPLATE_GUID" val="a1fdf926-7bdf-43cc-8381-83bd9cb77f11"/>
  <p:tag name="ARTICULATE_LOGO" val="(None selected)"/>
  <p:tag name="ARTICULATE_PRESENTER" val="(None selected)"/>
  <p:tag name="ARTICULATE_PRESENTER_GUID" val="9869030842"/>
  <p:tag name="PRESENTER_PREVIEW_MODE_REFRESH" val="0"/>
  <p:tag name="PRESENTER_PREVIEW_MODE" val="0"/>
  <p:tag name="ARTICULATE_SLIDE_THUMBNAIL_REFRESH" val="1"/>
  <p:tag name="ARTICULATE_PROJECT_OPEN" val="1"/>
  <p:tag name="ARTICULATE_REFERENCE_ID" val="69b2cc72-b4bd-4a2d-b24c-9ce7a9587c40"/>
  <p:tag name="TAG_BACKING_FORM_KEY" val="852324-c:\users\clwoods\documents\custom office templates\green_gold_ppt_template.potx"/>
  <p:tag name="ARTICULATE_PRESENTER_VERSION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reen_gold_ppt_template">
  <a:themeElements>
    <a:clrScheme name="USF Green and Gold">
      <a:dk1>
        <a:sysClr val="windowText" lastClr="000000"/>
      </a:dk1>
      <a:lt1>
        <a:sysClr val="window" lastClr="FFFFFF"/>
      </a:lt1>
      <a:dk2>
        <a:srgbClr val="006646"/>
      </a:dk2>
      <a:lt2>
        <a:srgbClr val="CEC393"/>
      </a:lt2>
      <a:accent1>
        <a:srgbClr val="009374"/>
      </a:accent1>
      <a:accent2>
        <a:srgbClr val="9CCB3B"/>
      </a:accent2>
      <a:accent3>
        <a:srgbClr val="DBE120"/>
      </a:accent3>
      <a:accent4>
        <a:srgbClr val="7FB0A6"/>
      </a:accent4>
      <a:accent5>
        <a:srgbClr val="28AFCE"/>
      </a:accent5>
      <a:accent6>
        <a:srgbClr val="BB17AB"/>
      </a:accent6>
      <a:hlink>
        <a:srgbClr val="0563C1"/>
      </a:hlink>
      <a:folHlink>
        <a:srgbClr val="954F72"/>
      </a:folHlink>
    </a:clrScheme>
    <a:fontScheme name="Green and Gol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D8D95CE-B785-7947-B1AE-A6B763026EB7}" vid="{14C0309E-0D4E-3F4E-87F9-713BCC1C3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green_gold_ppt_template</Template>
  <TotalTime>1564</TotalTime>
  <Words>518</Words>
  <Application>Microsoft Office PowerPoint</Application>
  <PresentationFormat>Widescreen</PresentationFormat>
  <Paragraphs>194</Paragraphs>
  <Slides>29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Open Sans</vt:lpstr>
      <vt:lpstr>Times New Roman</vt:lpstr>
      <vt:lpstr>Wingdings</vt:lpstr>
      <vt:lpstr>green_gold_ppt_template</vt:lpstr>
      <vt:lpstr>Equation</vt:lpstr>
      <vt:lpstr>Microsoft Equation 3.0</vt:lpstr>
      <vt:lpstr>Operations Management and Supply Chain Processes</vt:lpstr>
      <vt:lpstr> Math Optimization I</vt:lpstr>
      <vt:lpstr>Plan for This Presentation</vt:lpstr>
      <vt:lpstr>Mathematical Optimization</vt:lpstr>
      <vt:lpstr>Kinds of Mathematical Optimization</vt:lpstr>
      <vt:lpstr>What is “Solver”?</vt:lpstr>
      <vt:lpstr>We Use the Hobbled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Important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Mathematical Model </vt:lpstr>
      <vt:lpstr>An Example Model </vt:lpstr>
      <vt:lpstr>Formulating a Model </vt:lpstr>
      <vt:lpstr>Production &amp; Inventory</vt:lpstr>
      <vt:lpstr>Blending</vt:lpstr>
      <vt:lpstr>Workforce Scheduling</vt:lpstr>
      <vt:lpstr>Summary &amp; Your Review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Ron Satterfield</cp:lastModifiedBy>
  <cp:revision>110</cp:revision>
  <dcterms:created xsi:type="dcterms:W3CDTF">2016-05-01T20:38:57Z</dcterms:created>
  <dcterms:modified xsi:type="dcterms:W3CDTF">2017-04-05T19:43:00Z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e-learning_blank_template</vt:lpwstr>
  </property>
  <property fmtid="{D5CDD505-2E9C-101B-9397-08002B2CF9AE}" pid="4" name="ArticulateGUID">
    <vt:lpwstr>B7117A70-685E-4E4D-A64A-4D22F3034C64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C:\Users\clwoods\Documents\Custom Office Templates\green_gold_ppt_template.ppta</vt:lpwstr>
  </property>
</Properties>
</file>